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pening">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5AAF2-1C18-7650-7E60-3D5866DB1FBD}"/>
              </a:ext>
            </a:extLst>
          </p:cNvPr>
          <p:cNvSpPr>
            <a:spLocks noGrp="1"/>
          </p:cNvSpPr>
          <p:nvPr>
            <p:ph type="ctrTitle"/>
          </p:nvPr>
        </p:nvSpPr>
        <p:spPr>
          <a:xfrm>
            <a:off x="576264" y="2303464"/>
            <a:ext cx="6119813" cy="1439863"/>
          </a:xfrm>
        </p:spPr>
        <p:txBody>
          <a:bodyPr anchor="b"/>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ABE16E2D-8F80-F8BD-CD05-FBB1DD905FA2}"/>
              </a:ext>
            </a:extLst>
          </p:cNvPr>
          <p:cNvSpPr>
            <a:spLocks noGrp="1"/>
          </p:cNvSpPr>
          <p:nvPr>
            <p:ph type="subTitle" idx="1"/>
          </p:nvPr>
        </p:nvSpPr>
        <p:spPr>
          <a:xfrm>
            <a:off x="576263" y="3924300"/>
            <a:ext cx="5759450" cy="1079500"/>
          </a:xfrm>
        </p:spPr>
        <p:txBody>
          <a:bodyPr/>
          <a:lstStyle>
            <a:lvl1pPr marL="0" indent="0" algn="l">
              <a:buFontTx/>
              <a:buNone/>
              <a:defRPr sz="18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Cover Wordmark Text">
            <a:extLst>
              <a:ext uri="{FF2B5EF4-FFF2-40B4-BE49-F238E27FC236}">
                <a16:creationId xmlns:a16="http://schemas.microsoft.com/office/drawing/2014/main" id="{2D47D36B-4AC6-8115-9223-13269F8C0DF4}"/>
              </a:ext>
            </a:extLst>
          </p:cNvPr>
          <p:cNvSpPr txBox="1"/>
          <p:nvPr userDrawn="1"/>
        </p:nvSpPr>
        <p:spPr>
          <a:xfrm>
            <a:off x="576263" y="449262"/>
            <a:ext cx="2879725" cy="503238"/>
          </a:xfrm>
          <a:prstGeom prst="rect">
            <a:avLst/>
          </a:prstGeom>
          <a:noFill/>
        </p:spPr>
        <p:txBody>
          <a:bodyPr vert="horz" wrap="none" lIns="0" tIns="0" rIns="0" bIns="0" rtlCol="0" anchor="b">
            <a:noAutofit/>
          </a:bodyPr>
          <a:lstStyle/>
          <a:p>
            <a:pPr algn="l"/>
            <a:r>
              <a:rPr lang="en-US" sz="2600" i="1">
                <a:solidFill>
                  <a:schemeClr val="tx1"/>
                </a:solidFill>
                <a:latin typeface="+mj-lt"/>
              </a:rPr>
              <a:t>Said &amp; Shown</a:t>
            </a:r>
          </a:p>
        </p:txBody>
      </p:sp>
      <p:sp>
        <p:nvSpPr>
          <p:cNvPr id="8" name="Cover Wordmark Tick">
            <a:extLst>
              <a:ext uri="{FF2B5EF4-FFF2-40B4-BE49-F238E27FC236}">
                <a16:creationId xmlns:a16="http://schemas.microsoft.com/office/drawing/2014/main" id="{74CFBC11-BE08-FA74-0CA8-C05C170741BC}"/>
              </a:ext>
            </a:extLst>
          </p:cNvPr>
          <p:cNvSpPr/>
          <p:nvPr userDrawn="1"/>
        </p:nvSpPr>
        <p:spPr>
          <a:xfrm>
            <a:off x="596075" y="518136"/>
            <a:ext cx="264161" cy="47550"/>
          </a:xfrm>
          <a:custGeom>
            <a:avLst/>
            <a:gdLst/>
            <a:ahLst/>
            <a:cxnLst/>
            <a:rect l="0" t="0" r="0" b="0"/>
            <a:pathLst>
              <a:path w="264161" h="47550">
                <a:moveTo>
                  <a:pt x="0" y="47549"/>
                </a:moveTo>
                <a:cubicBezTo>
                  <a:pt x="79247" y="13208"/>
                  <a:pt x="171704" y="1057"/>
                  <a:pt x="264160" y="0"/>
                </a:cubicBezTo>
              </a:path>
            </a:pathLst>
          </a:custGeom>
          <a:ln w="14859">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133386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6C725-C5AE-6973-6F34-054F5A09FC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F67AA8-DBB7-B648-DC4F-0D2933C6B3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7C2C8A5-8D16-EFE5-4252-7214CE64D8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9CFFB5-3426-53CF-6E46-CE7D6D7DF8D1}"/>
              </a:ext>
            </a:extLst>
          </p:cNvPr>
          <p:cNvSpPr>
            <a:spLocks noGrp="1"/>
          </p:cNvSpPr>
          <p:nvPr>
            <p:ph type="sldNum" sz="quarter" idx="12"/>
          </p:nvPr>
        </p:nvSpPr>
        <p:spPr/>
        <p:txBody>
          <a:bodyPr/>
          <a:lstStyle/>
          <a:p>
            <a:fld id="{7E3A0C42-F395-4D79-AEC2-AA61B7379E3C}" type="slidenum">
              <a:rPr lang="en-US" smtClean="0"/>
              <a:t>‹#›</a:t>
            </a:fld>
            <a:endParaRPr lang="en-US"/>
          </a:p>
        </p:txBody>
      </p:sp>
    </p:spTree>
    <p:extLst>
      <p:ext uri="{BB962C8B-B14F-4D97-AF65-F5344CB8AC3E}">
        <p14:creationId xmlns:p14="http://schemas.microsoft.com/office/powerpoint/2010/main" val="1126438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6045C-6B59-CA35-C3B7-F018A5063E0A}"/>
              </a:ext>
            </a:extLst>
          </p:cNvPr>
          <p:cNvSpPr>
            <a:spLocks noGrp="1"/>
          </p:cNvSpPr>
          <p:nvPr>
            <p:ph type="title"/>
          </p:nvPr>
        </p:nvSpPr>
        <p:spPr>
          <a:xfrm>
            <a:off x="576263" y="1979613"/>
            <a:ext cx="11041063" cy="1800225"/>
          </a:xfrm>
        </p:spPr>
        <p:txBody>
          <a:bodyPr lIns="0" rIns="0" anchor="b"/>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91C3FD97-60FD-1C78-FB44-FED4D6F8A083}"/>
              </a:ext>
            </a:extLst>
          </p:cNvPr>
          <p:cNvSpPr>
            <a:spLocks noGrp="1"/>
          </p:cNvSpPr>
          <p:nvPr>
            <p:ph type="body" idx="1"/>
          </p:nvPr>
        </p:nvSpPr>
        <p:spPr>
          <a:xfrm>
            <a:off x="576263" y="3924300"/>
            <a:ext cx="11041063" cy="1079500"/>
          </a:xfrm>
        </p:spPr>
        <p:txBody>
          <a:bodyPr lIns="0" rIns="0"/>
          <a:lstStyle>
            <a:lvl1pPr marL="0" indent="0">
              <a:buFontTx/>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BE56B3B4-8D2C-A3BA-2591-B0292D2816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346106-579A-07AF-FEFF-7F8941E43537}"/>
              </a:ext>
            </a:extLst>
          </p:cNvPr>
          <p:cNvSpPr>
            <a:spLocks noGrp="1"/>
          </p:cNvSpPr>
          <p:nvPr>
            <p:ph type="sldNum" sz="quarter" idx="12"/>
          </p:nvPr>
        </p:nvSpPr>
        <p:spPr/>
        <p:txBody>
          <a:bodyPr/>
          <a:lstStyle/>
          <a:p>
            <a:fld id="{7E3A0C42-F395-4D79-AEC2-AA61B7379E3C}" type="slidenum">
              <a:rPr lang="en-US" smtClean="0"/>
              <a:t>‹#›</a:t>
            </a:fld>
            <a:endParaRPr lang="en-US"/>
          </a:p>
        </p:txBody>
      </p:sp>
    </p:spTree>
    <p:extLst>
      <p:ext uri="{BB962C8B-B14F-4D97-AF65-F5344CB8AC3E}">
        <p14:creationId xmlns:p14="http://schemas.microsoft.com/office/powerpoint/2010/main" val="2212435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89BEA-AFE5-8CEA-2D9B-6A0BD169EC8A}"/>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9BD6B3E5-26C6-04BB-5292-DE71121869E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9B87DF-0F3D-7C7E-835F-75F0591CFDCF}"/>
              </a:ext>
            </a:extLst>
          </p:cNvPr>
          <p:cNvSpPr>
            <a:spLocks noGrp="1"/>
          </p:cNvSpPr>
          <p:nvPr>
            <p:ph type="sldNum" sz="quarter" idx="12"/>
          </p:nvPr>
        </p:nvSpPr>
        <p:spPr/>
        <p:txBody>
          <a:bodyPr/>
          <a:lstStyle/>
          <a:p>
            <a:fld id="{7E3A0C42-F395-4D79-AEC2-AA61B7379E3C}" type="slidenum">
              <a:rPr lang="en-US" smtClean="0"/>
              <a:t>‹#›</a:t>
            </a:fld>
            <a:endParaRPr lang="en-US"/>
          </a:p>
        </p:txBody>
      </p:sp>
    </p:spTree>
    <p:extLst>
      <p:ext uri="{BB962C8B-B14F-4D97-AF65-F5344CB8AC3E}">
        <p14:creationId xmlns:p14="http://schemas.microsoft.com/office/powerpoint/2010/main" val="1038088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Brief">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89BEA-AFE5-8CEA-2D9B-6A0BD169EC8A}"/>
              </a:ext>
            </a:extLst>
          </p:cNvPr>
          <p:cNvSpPr>
            <a:spLocks noGrp="1"/>
          </p:cNvSpPr>
          <p:nvPr>
            <p:ph type="title"/>
          </p:nvPr>
        </p:nvSpPr>
        <p:spPr>
          <a:xfrm>
            <a:off x="576000" y="288000"/>
            <a:ext cx="2015999" cy="648000"/>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9BD6B3E5-26C6-04BB-5292-DE71121869E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9B87DF-0F3D-7C7E-835F-75F0591CFDCF}"/>
              </a:ext>
            </a:extLst>
          </p:cNvPr>
          <p:cNvSpPr>
            <a:spLocks noGrp="1"/>
          </p:cNvSpPr>
          <p:nvPr>
            <p:ph type="sldNum" sz="quarter" idx="12"/>
          </p:nvPr>
        </p:nvSpPr>
        <p:spPr/>
        <p:txBody>
          <a:bodyPr/>
          <a:lstStyle/>
          <a:p>
            <a:fld id="{7E3A0C42-F395-4D79-AEC2-AA61B7379E3C}" type="slidenum">
              <a:rPr lang="en-US" smtClean="0"/>
              <a:t>‹#›</a:t>
            </a:fld>
            <a:endParaRPr lang="en-US"/>
          </a:p>
        </p:txBody>
      </p:sp>
      <p:sp>
        <p:nvSpPr>
          <p:cNvPr id="3" name="Field Presentation">
            <a:extLst>
              <a:ext uri="{FF2B5EF4-FFF2-40B4-BE49-F238E27FC236}">
                <a16:creationId xmlns:a16="http://schemas.microsoft.com/office/drawing/2014/main" id="{8D0A65F5-0FC9-8B1E-BFC6-36AA212991D4}"/>
              </a:ext>
            </a:extLst>
          </p:cNvPr>
          <p:cNvSpPr>
            <a:spLocks noGrp="1"/>
          </p:cNvSpPr>
          <p:nvPr>
            <p:ph type="body" idx="13" hasCustomPrompt="1"/>
          </p:nvPr>
        </p:nvSpPr>
        <p:spPr>
          <a:xfrm>
            <a:off x="2844000" y="547200"/>
            <a:ext cx="1923300" cy="324000"/>
          </a:xfrm>
        </p:spPr>
        <p:txBody>
          <a:bodyPr wrap="square" lIns="0" tIns="0" rIns="0" bIns="0" anchor="t">
            <a:normAutofit/>
          </a:bodyPr>
          <a:lstStyle>
            <a:lvl1pPr marL="0" indent="0">
              <a:lnSpc>
                <a:spcPct val="110000"/>
              </a:lnSpc>
              <a:spcAft>
                <a:spcPts val="400"/>
              </a:spcAft>
              <a:buNone/>
              <a:defRPr sz="1100" b="0">
                <a:solidFill>
                  <a:srgbClr val="1F1F1F"/>
                </a:solidFill>
                <a:latin typeface="Hanken Grotesk"/>
              </a:defRPr>
            </a:lvl1pPr>
          </a:lstStyle>
          <a:p>
            <a:pPr lvl="0"/>
            <a:r>
              <a:rPr lang="en-US"/>
              <a:t>Click to write</a:t>
            </a:r>
          </a:p>
        </p:txBody>
      </p:sp>
      <p:sp>
        <p:nvSpPr>
          <p:cNvPr id="6" name="Field Setting">
            <a:extLst>
              <a:ext uri="{FF2B5EF4-FFF2-40B4-BE49-F238E27FC236}">
                <a16:creationId xmlns:a16="http://schemas.microsoft.com/office/drawing/2014/main" id="{E8A742F7-B1EB-EE40-19E1-0D34A0A40A9F}"/>
              </a:ext>
            </a:extLst>
          </p:cNvPr>
          <p:cNvSpPr>
            <a:spLocks noGrp="1"/>
          </p:cNvSpPr>
          <p:nvPr>
            <p:ph type="body" sz="quarter" idx="14" hasCustomPrompt="1"/>
          </p:nvPr>
        </p:nvSpPr>
        <p:spPr>
          <a:xfrm>
            <a:off x="5091300" y="547200"/>
            <a:ext cx="1923300" cy="324000"/>
          </a:xfrm>
          <a:prstGeom prst="rect">
            <a:avLst/>
          </a:prstGeom>
        </p:spPr>
        <p:txBody>
          <a:bodyPr wrap="square" lIns="0" tIns="0" rIns="0" bIns="0" anchor="t">
            <a:normAutofit/>
          </a:bodyPr>
          <a:lstStyle>
            <a:lvl1pPr marL="0" indent="0">
              <a:lnSpc>
                <a:spcPct val="110000"/>
              </a:lnSpc>
              <a:spcAft>
                <a:spcPts val="400"/>
              </a:spcAft>
              <a:buNone/>
              <a:defRPr sz="1100" b="0">
                <a:solidFill>
                  <a:srgbClr val="1F1F1F"/>
                </a:solidFill>
                <a:latin typeface="Hanken Grotesk"/>
              </a:defRPr>
            </a:lvl1pPr>
          </a:lstStyle>
          <a:p>
            <a:pPr lvl="0"/>
            <a:r>
              <a:rPr lang="en-US"/>
              <a:t>Click to write</a:t>
            </a:r>
          </a:p>
        </p:txBody>
      </p:sp>
      <p:sp>
        <p:nvSpPr>
          <p:cNvPr id="7" name="Field Length">
            <a:extLst>
              <a:ext uri="{FF2B5EF4-FFF2-40B4-BE49-F238E27FC236}">
                <a16:creationId xmlns:a16="http://schemas.microsoft.com/office/drawing/2014/main" id="{DD5939B6-F6EB-E1F5-02E2-C8487D66B52A}"/>
              </a:ext>
            </a:extLst>
          </p:cNvPr>
          <p:cNvSpPr>
            <a:spLocks noGrp="1"/>
          </p:cNvSpPr>
          <p:nvPr>
            <p:ph type="body" sz="quarter" idx="15" hasCustomPrompt="1"/>
          </p:nvPr>
        </p:nvSpPr>
        <p:spPr>
          <a:xfrm>
            <a:off x="7338600" y="547200"/>
            <a:ext cx="1923300" cy="324000"/>
          </a:xfrm>
          <a:prstGeom prst="rect">
            <a:avLst/>
          </a:prstGeom>
        </p:spPr>
        <p:txBody>
          <a:bodyPr wrap="square" lIns="0" tIns="0" rIns="0" bIns="0" anchor="t">
            <a:normAutofit/>
          </a:bodyPr>
          <a:lstStyle>
            <a:lvl1pPr marL="0" indent="0">
              <a:lnSpc>
                <a:spcPct val="110000"/>
              </a:lnSpc>
              <a:spcAft>
                <a:spcPts val="400"/>
              </a:spcAft>
              <a:buNone/>
              <a:defRPr sz="1100" b="0">
                <a:solidFill>
                  <a:srgbClr val="1F1F1F"/>
                </a:solidFill>
                <a:latin typeface="Hanken Grotesk"/>
              </a:defRPr>
            </a:lvl1pPr>
          </a:lstStyle>
          <a:p>
            <a:pPr lvl="0"/>
            <a:r>
              <a:rPr lang="en-US"/>
              <a:t>Click to write</a:t>
            </a:r>
          </a:p>
        </p:txBody>
      </p:sp>
      <p:sp>
        <p:nvSpPr>
          <p:cNvPr id="8" name="Field Template">
            <a:extLst>
              <a:ext uri="{FF2B5EF4-FFF2-40B4-BE49-F238E27FC236}">
                <a16:creationId xmlns:a16="http://schemas.microsoft.com/office/drawing/2014/main" id="{20F325E6-23C9-9BC5-3EBD-C9A029B5DDF8}"/>
              </a:ext>
            </a:extLst>
          </p:cNvPr>
          <p:cNvSpPr>
            <a:spLocks noGrp="1"/>
          </p:cNvSpPr>
          <p:nvPr>
            <p:ph type="body" sz="quarter" idx="16" hasCustomPrompt="1"/>
          </p:nvPr>
        </p:nvSpPr>
        <p:spPr>
          <a:xfrm>
            <a:off x="9585900" y="547200"/>
            <a:ext cx="1923300" cy="324000"/>
          </a:xfrm>
          <a:prstGeom prst="rect">
            <a:avLst/>
          </a:prstGeom>
        </p:spPr>
        <p:txBody>
          <a:bodyPr wrap="square" lIns="0" tIns="0" rIns="0" bIns="0" anchor="t">
            <a:normAutofit/>
          </a:bodyPr>
          <a:lstStyle>
            <a:lvl1pPr marL="0" indent="0">
              <a:lnSpc>
                <a:spcPct val="110000"/>
              </a:lnSpc>
              <a:spcAft>
                <a:spcPts val="400"/>
              </a:spcAft>
              <a:buNone/>
              <a:defRPr sz="1100" b="0">
                <a:solidFill>
                  <a:srgbClr val="1F1F1F"/>
                </a:solidFill>
                <a:latin typeface="Hanken Grotesk"/>
              </a:defRPr>
            </a:lvl1pPr>
          </a:lstStyle>
          <a:p>
            <a:pPr lvl="0"/>
            <a:r>
              <a:rPr lang="en-US"/>
              <a:t>Click to write</a:t>
            </a:r>
          </a:p>
        </p:txBody>
      </p:sp>
      <p:sp>
        <p:nvSpPr>
          <p:cNvPr id="9" name="Box 1 The room">
            <a:extLst>
              <a:ext uri="{FF2B5EF4-FFF2-40B4-BE49-F238E27FC236}">
                <a16:creationId xmlns:a16="http://schemas.microsoft.com/office/drawing/2014/main" id="{0E757C16-1D32-F8CE-FC5D-536304CF219A}"/>
              </a:ext>
            </a:extLst>
          </p:cNvPr>
          <p:cNvSpPr>
            <a:spLocks noGrp="1"/>
          </p:cNvSpPr>
          <p:nvPr>
            <p:ph type="body" sz="quarter" idx="17" hasCustomPrompt="1"/>
          </p:nvPr>
        </p:nvSpPr>
        <p:spPr>
          <a:xfrm>
            <a:off x="756000" y="2185200"/>
            <a:ext cx="3054600" cy="640799"/>
          </a:xfrm>
          <a:prstGeom prst="rect">
            <a:avLst/>
          </a:prstGeom>
        </p:spPr>
        <p:txBody>
          <a:bodyPr wrap="square" lIns="0" tIns="0" rIns="0" bIns="0" anchor="t">
            <a:normAutofit/>
          </a:bodyPr>
          <a:lstStyle>
            <a:lvl1pPr marL="0" indent="0">
              <a:lnSpc>
                <a:spcPct val="110000"/>
              </a:lnSpc>
              <a:spcAft>
                <a:spcPts val="400"/>
              </a:spcAft>
              <a:buNone/>
              <a:defRPr sz="1300" b="0">
                <a:solidFill>
                  <a:srgbClr val="1F1F1F"/>
                </a:solidFill>
                <a:latin typeface="Hanken Grotesk"/>
              </a:defRPr>
            </a:lvl1pPr>
          </a:lstStyle>
          <a:p>
            <a:pPr lvl="0"/>
            <a:r>
              <a:rPr lang="en-US"/>
              <a:t>Click to write</a:t>
            </a:r>
          </a:p>
        </p:txBody>
      </p:sp>
      <p:sp>
        <p:nvSpPr>
          <p:cNvPr id="10" name="Box 2 The ask">
            <a:extLst>
              <a:ext uri="{FF2B5EF4-FFF2-40B4-BE49-F238E27FC236}">
                <a16:creationId xmlns:a16="http://schemas.microsoft.com/office/drawing/2014/main" id="{EBA8C37F-CE41-7243-7C43-4E931F09CEF4}"/>
              </a:ext>
            </a:extLst>
          </p:cNvPr>
          <p:cNvSpPr>
            <a:spLocks noGrp="1"/>
          </p:cNvSpPr>
          <p:nvPr>
            <p:ph type="body" sz="quarter" idx="18" hasCustomPrompt="1"/>
          </p:nvPr>
        </p:nvSpPr>
        <p:spPr>
          <a:xfrm>
            <a:off x="4098600" y="2185200"/>
            <a:ext cx="3054600" cy="640799"/>
          </a:xfrm>
          <a:prstGeom prst="rect">
            <a:avLst/>
          </a:prstGeom>
        </p:spPr>
        <p:txBody>
          <a:bodyPr wrap="square" lIns="0" tIns="0" rIns="0" bIns="0" anchor="t">
            <a:normAutofit/>
          </a:bodyPr>
          <a:lstStyle>
            <a:lvl1pPr marL="0" indent="0">
              <a:lnSpc>
                <a:spcPct val="110000"/>
              </a:lnSpc>
              <a:spcAft>
                <a:spcPts val="400"/>
              </a:spcAft>
              <a:buNone/>
              <a:defRPr sz="1300" b="0">
                <a:solidFill>
                  <a:srgbClr val="1F1F1F"/>
                </a:solidFill>
                <a:latin typeface="Hanken Grotesk"/>
              </a:defRPr>
            </a:lvl1pPr>
          </a:lstStyle>
          <a:p>
            <a:pPr lvl="0"/>
            <a:r>
              <a:rPr lang="en-US"/>
              <a:t>Click to write</a:t>
            </a:r>
          </a:p>
        </p:txBody>
      </p:sp>
      <p:sp>
        <p:nvSpPr>
          <p:cNvPr id="11" name="Box 3 The answer">
            <a:extLst>
              <a:ext uri="{FF2B5EF4-FFF2-40B4-BE49-F238E27FC236}">
                <a16:creationId xmlns:a16="http://schemas.microsoft.com/office/drawing/2014/main" id="{D55B2CE7-434E-CA84-B604-6994603DBBBC}"/>
              </a:ext>
            </a:extLst>
          </p:cNvPr>
          <p:cNvSpPr>
            <a:spLocks noGrp="1"/>
          </p:cNvSpPr>
          <p:nvPr>
            <p:ph type="body" sz="quarter" idx="19" hasCustomPrompt="1"/>
          </p:nvPr>
        </p:nvSpPr>
        <p:spPr>
          <a:xfrm>
            <a:off x="7621200" y="1987200"/>
            <a:ext cx="3816000" cy="838799"/>
          </a:xfrm>
          <a:prstGeom prst="rect">
            <a:avLst/>
          </a:prstGeom>
        </p:spPr>
        <p:txBody>
          <a:bodyPr wrap="square" lIns="0" tIns="0" rIns="0" bIns="0" anchor="t">
            <a:normAutofit/>
          </a:bodyPr>
          <a:lstStyle>
            <a:lvl1pPr marL="0" indent="0">
              <a:lnSpc>
                <a:spcPct val="110000"/>
              </a:lnSpc>
              <a:spcAft>
                <a:spcPts val="400"/>
              </a:spcAft>
              <a:buNone/>
              <a:defRPr sz="1600" b="0">
                <a:solidFill>
                  <a:srgbClr val="F4F4F2"/>
                </a:solidFill>
                <a:latin typeface="Hanken Grotesk"/>
              </a:defRPr>
            </a:lvl1pPr>
          </a:lstStyle>
          <a:p>
            <a:pPr lvl="0"/>
            <a:r>
              <a:rPr lang="en-US"/>
              <a:t>Click to write</a:t>
            </a:r>
          </a:p>
        </p:txBody>
      </p:sp>
      <p:sp>
        <p:nvSpPr>
          <p:cNvPr id="12" name="Box 4 Why it holds">
            <a:extLst>
              <a:ext uri="{FF2B5EF4-FFF2-40B4-BE49-F238E27FC236}">
                <a16:creationId xmlns:a16="http://schemas.microsoft.com/office/drawing/2014/main" id="{A541B970-4745-C105-72EC-B0147B279DAE}"/>
              </a:ext>
            </a:extLst>
          </p:cNvPr>
          <p:cNvSpPr>
            <a:spLocks noGrp="1"/>
          </p:cNvSpPr>
          <p:nvPr>
            <p:ph type="body" sz="quarter" idx="20" hasCustomPrompt="1"/>
          </p:nvPr>
        </p:nvSpPr>
        <p:spPr>
          <a:xfrm>
            <a:off x="756000" y="4003200"/>
            <a:ext cx="2880000" cy="2134799"/>
          </a:xfrm>
          <a:prstGeom prst="rect">
            <a:avLst/>
          </a:prstGeom>
        </p:spPr>
        <p:txBody>
          <a:bodyPr wrap="square" lIns="0" tIns="0" rIns="0" bIns="0" anchor="t">
            <a:normAutofit/>
          </a:bodyPr>
          <a:lstStyle>
            <a:lvl1pPr marL="0" indent="0">
              <a:lnSpc>
                <a:spcPct val="110000"/>
              </a:lnSpc>
              <a:spcAft>
                <a:spcPts val="400"/>
              </a:spcAft>
              <a:buNone/>
              <a:defRPr sz="1300" b="0">
                <a:solidFill>
                  <a:srgbClr val="1F1F1F"/>
                </a:solidFill>
                <a:latin typeface="Hanken Grotesk"/>
              </a:defRPr>
            </a:lvl1pPr>
          </a:lstStyle>
          <a:p>
            <a:pPr lvl="0"/>
            <a:r>
              <a:rPr lang="en-US"/>
              <a:t>Click to write</a:t>
            </a:r>
          </a:p>
        </p:txBody>
      </p:sp>
      <p:sp>
        <p:nvSpPr>
          <p:cNvPr id="13" name="Box 5 The doubt">
            <a:extLst>
              <a:ext uri="{FF2B5EF4-FFF2-40B4-BE49-F238E27FC236}">
                <a16:creationId xmlns:a16="http://schemas.microsoft.com/office/drawing/2014/main" id="{75181CCC-D1B9-4A6F-4AE3-53EC47425DD1}"/>
              </a:ext>
            </a:extLst>
          </p:cNvPr>
          <p:cNvSpPr>
            <a:spLocks noGrp="1"/>
          </p:cNvSpPr>
          <p:nvPr>
            <p:ph type="body" sz="quarter" idx="21" hasCustomPrompt="1"/>
          </p:nvPr>
        </p:nvSpPr>
        <p:spPr>
          <a:xfrm>
            <a:off x="4104000" y="4003200"/>
            <a:ext cx="3985200" cy="2134799"/>
          </a:xfrm>
          <a:prstGeom prst="rect">
            <a:avLst/>
          </a:prstGeom>
        </p:spPr>
        <p:txBody>
          <a:bodyPr wrap="square" lIns="0" tIns="0" rIns="0" bIns="0" anchor="t">
            <a:normAutofit/>
          </a:bodyPr>
          <a:lstStyle>
            <a:lvl1pPr marL="0" indent="0">
              <a:lnSpc>
                <a:spcPct val="110000"/>
              </a:lnSpc>
              <a:spcAft>
                <a:spcPts val="400"/>
              </a:spcAft>
              <a:buNone/>
              <a:defRPr sz="1300" b="0">
                <a:solidFill>
                  <a:srgbClr val="1F1F1F"/>
                </a:solidFill>
                <a:latin typeface="Hanken Grotesk"/>
              </a:defRPr>
            </a:lvl1pPr>
          </a:lstStyle>
          <a:p>
            <a:pPr lvl="0"/>
            <a:r>
              <a:rPr lang="en-US"/>
              <a:t>Click to write</a:t>
            </a:r>
          </a:p>
        </p:txBody>
      </p:sp>
      <p:sp>
        <p:nvSpPr>
          <p:cNvPr id="14" name="Box 6 What you have">
            <a:extLst>
              <a:ext uri="{FF2B5EF4-FFF2-40B4-BE49-F238E27FC236}">
                <a16:creationId xmlns:a16="http://schemas.microsoft.com/office/drawing/2014/main" id="{F6F5C5DE-D0DB-153C-F96E-8F134D5D0C4E}"/>
              </a:ext>
            </a:extLst>
          </p:cNvPr>
          <p:cNvSpPr>
            <a:spLocks noGrp="1"/>
          </p:cNvSpPr>
          <p:nvPr>
            <p:ph type="body" sz="quarter" idx="22" hasCustomPrompt="1"/>
          </p:nvPr>
        </p:nvSpPr>
        <p:spPr>
          <a:xfrm>
            <a:off x="8557200" y="4003200"/>
            <a:ext cx="2880000" cy="2134799"/>
          </a:xfrm>
          <a:prstGeom prst="rect">
            <a:avLst/>
          </a:prstGeom>
        </p:spPr>
        <p:txBody>
          <a:bodyPr wrap="square" lIns="0" tIns="0" rIns="0" bIns="0" anchor="t">
            <a:normAutofit/>
          </a:bodyPr>
          <a:lstStyle>
            <a:lvl1pPr marL="0" indent="0">
              <a:lnSpc>
                <a:spcPct val="110000"/>
              </a:lnSpc>
              <a:spcAft>
                <a:spcPts val="400"/>
              </a:spcAft>
              <a:buNone/>
              <a:defRPr sz="1300" b="0">
                <a:solidFill>
                  <a:srgbClr val="1F1F1F"/>
                </a:solidFill>
                <a:latin typeface="Hanken Grotesk"/>
              </a:defRPr>
            </a:lvl1pPr>
          </a:lstStyle>
          <a:p>
            <a:pPr lvl="0"/>
            <a:r>
              <a:rPr lang="en-US"/>
              <a:t>Click to write</a:t>
            </a:r>
          </a:p>
        </p:txBody>
      </p:sp>
    </p:spTree>
    <p:extLst>
      <p:ext uri="{BB962C8B-B14F-4D97-AF65-F5344CB8AC3E}">
        <p14:creationId xmlns:p14="http://schemas.microsoft.com/office/powerpoint/2010/main" val="142306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Closing">
    <p:bg>
      <p:bgPr>
        <a:solidFill>
          <a:schemeClr val="accent1"/>
        </a:solidFill>
        <a:effectLst/>
      </p:bgPr>
    </p:bg>
    <p:spTree>
      <p:nvGrpSpPr>
        <p:cNvPr id="1" name=""/>
        <p:cNvGrpSpPr/>
        <p:nvPr/>
      </p:nvGrpSpPr>
      <p:grpSpPr>
        <a:xfrm>
          <a:off x="0" y="0"/>
          <a:ext cx="0" cy="0"/>
          <a:chOff x="0" y="0"/>
          <a:chExt cx="0" cy="0"/>
        </a:xfrm>
      </p:grpSpPr>
      <p:sp>
        <p:nvSpPr>
          <p:cNvPr id="5" name="Closing Wordmark Text">
            <a:extLst>
              <a:ext uri="{FF2B5EF4-FFF2-40B4-BE49-F238E27FC236}">
                <a16:creationId xmlns:a16="http://schemas.microsoft.com/office/drawing/2014/main" id="{8067EA6A-5890-B7B3-1599-0C72AB72E619}"/>
              </a:ext>
            </a:extLst>
          </p:cNvPr>
          <p:cNvSpPr txBox="1"/>
          <p:nvPr userDrawn="1"/>
        </p:nvSpPr>
        <p:spPr>
          <a:xfrm>
            <a:off x="576263" y="2952750"/>
            <a:ext cx="11041063" cy="792163"/>
          </a:xfrm>
          <a:prstGeom prst="rect">
            <a:avLst/>
          </a:prstGeom>
          <a:noFill/>
        </p:spPr>
        <p:txBody>
          <a:bodyPr vert="horz" wrap="none" lIns="0" tIns="0" rIns="0" bIns="0" rtlCol="0" anchor="b">
            <a:noAutofit/>
          </a:bodyPr>
          <a:lstStyle/>
          <a:p>
            <a:pPr algn="ctr"/>
            <a:r>
              <a:rPr lang="en-US" sz="4000" i="1">
                <a:solidFill>
                  <a:schemeClr val="bg2"/>
                </a:solidFill>
                <a:latin typeface="+mj-lt"/>
              </a:rPr>
              <a:t>Said &amp; Shown</a:t>
            </a:r>
          </a:p>
        </p:txBody>
      </p:sp>
      <p:sp>
        <p:nvSpPr>
          <p:cNvPr id="6" name="Closing Wordmark Tick">
            <a:extLst>
              <a:ext uri="{FF2B5EF4-FFF2-40B4-BE49-F238E27FC236}">
                <a16:creationId xmlns:a16="http://schemas.microsoft.com/office/drawing/2014/main" id="{35C7F845-B5F2-5741-D362-10B845421DE7}"/>
              </a:ext>
            </a:extLst>
          </p:cNvPr>
          <p:cNvSpPr/>
          <p:nvPr userDrawn="1"/>
        </p:nvSpPr>
        <p:spPr>
          <a:xfrm>
            <a:off x="4775800" y="3073440"/>
            <a:ext cx="406401" cy="73153"/>
          </a:xfrm>
          <a:custGeom>
            <a:avLst/>
            <a:gdLst/>
            <a:ahLst/>
            <a:cxnLst/>
            <a:rect l="0" t="0" r="0" b="0"/>
            <a:pathLst>
              <a:path w="406401" h="73153">
                <a:moveTo>
                  <a:pt x="0" y="73152"/>
                </a:moveTo>
                <a:cubicBezTo>
                  <a:pt x="121920" y="20320"/>
                  <a:pt x="264160" y="1626"/>
                  <a:pt x="406400" y="0"/>
                </a:cubicBezTo>
              </a:path>
            </a:pathLst>
          </a:custGeom>
          <a:ln w="22860">
            <a:solidFill>
              <a:schemeClr val="bg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123330366"/>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aid and Shown Master">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333723-A8D9-C4D1-5401-7FD730A7CC9B}"/>
              </a:ext>
            </a:extLst>
          </p:cNvPr>
          <p:cNvSpPr>
            <a:spLocks noGrp="1"/>
          </p:cNvSpPr>
          <p:nvPr>
            <p:ph type="title"/>
          </p:nvPr>
        </p:nvSpPr>
        <p:spPr>
          <a:xfrm>
            <a:off x="576263" y="449263"/>
            <a:ext cx="11041063" cy="774700"/>
          </a:xfrm>
          <a:prstGeom prst="rect">
            <a:avLst/>
          </a:prstGeom>
        </p:spPr>
        <p:txBody>
          <a:bodyPr vert="horz" wrap="square" lIns="0" tIns="0" rIns="0" bIns="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3F7E3A5D-07E9-8DB4-E40F-F59E1916C85B}"/>
              </a:ext>
            </a:extLst>
          </p:cNvPr>
          <p:cNvSpPr>
            <a:spLocks noGrp="1"/>
          </p:cNvSpPr>
          <p:nvPr>
            <p:ph type="body" idx="1"/>
          </p:nvPr>
        </p:nvSpPr>
        <p:spPr>
          <a:xfrm>
            <a:off x="576263" y="1331913"/>
            <a:ext cx="11041063" cy="4913313"/>
          </a:xfrm>
          <a:prstGeom prst="rect">
            <a:avLst/>
          </a:prstGeom>
        </p:spPr>
        <p:txBody>
          <a:bodyPr vert="horz" lIns="0" tIns="36513" rIns="0" bIns="3651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531190B-7A65-1A2C-CD06-DEAE4C8C046C}"/>
              </a:ext>
            </a:extLst>
          </p:cNvPr>
          <p:cNvSpPr>
            <a:spLocks noGrp="1"/>
          </p:cNvSpPr>
          <p:nvPr>
            <p:ph type="ftr" sz="quarter" idx="3"/>
          </p:nvPr>
        </p:nvSpPr>
        <p:spPr>
          <a:xfrm>
            <a:off x="3240088" y="6245224"/>
            <a:ext cx="7704138" cy="414338"/>
          </a:xfrm>
          <a:prstGeom prst="rect">
            <a:avLst/>
          </a:prstGeom>
        </p:spPr>
        <p:txBody>
          <a:bodyPr vert="horz" lIns="0" tIns="0" rIns="0" bIns="0" rtlCol="0" anchor="b"/>
          <a:lstStyle>
            <a:lvl1pPr algn="l">
              <a:defRPr sz="900">
                <a:solidFill>
                  <a:schemeClr val="tx2"/>
                </a:solidFill>
                <a:latin typeface="+mn-lt"/>
              </a:defRPr>
            </a:lvl1pPr>
          </a:lstStyle>
          <a:p>
            <a:pPr algn="l"/>
            <a:endParaRPr lang="en-US"/>
          </a:p>
        </p:txBody>
      </p:sp>
      <p:sp>
        <p:nvSpPr>
          <p:cNvPr id="6" name="Slide Number Placeholder 5">
            <a:extLst>
              <a:ext uri="{FF2B5EF4-FFF2-40B4-BE49-F238E27FC236}">
                <a16:creationId xmlns:a16="http://schemas.microsoft.com/office/drawing/2014/main" id="{7AE133BA-C79F-0D93-80C6-EB30DAD1ABF9}"/>
              </a:ext>
            </a:extLst>
          </p:cNvPr>
          <p:cNvSpPr>
            <a:spLocks noGrp="1"/>
          </p:cNvSpPr>
          <p:nvPr>
            <p:ph type="sldNum" sz="quarter" idx="4"/>
          </p:nvPr>
        </p:nvSpPr>
        <p:spPr>
          <a:xfrm>
            <a:off x="11077575" y="6245224"/>
            <a:ext cx="539750" cy="414338"/>
          </a:xfrm>
          <a:prstGeom prst="rect">
            <a:avLst/>
          </a:prstGeom>
        </p:spPr>
        <p:txBody>
          <a:bodyPr vert="horz" lIns="0" tIns="0" rIns="0" bIns="0" rtlCol="0" anchor="b"/>
          <a:lstStyle>
            <a:lvl1pPr algn="r">
              <a:defRPr sz="900">
                <a:solidFill>
                  <a:schemeClr val="tx2"/>
                </a:solidFill>
                <a:latin typeface="+mn-lt"/>
              </a:defRPr>
            </a:lvl1pPr>
          </a:lstStyle>
          <a:p>
            <a:fld id="{7E3A0C42-F395-4D79-AEC2-AA61B7379E3C}" type="slidenum">
              <a:rPr lang="en-US" smtClean="0"/>
              <a:pPr/>
              <a:t>‹#›</a:t>
            </a:fld>
            <a:endParaRPr lang="en-US"/>
          </a:p>
        </p:txBody>
      </p:sp>
      <p:sp>
        <p:nvSpPr>
          <p:cNvPr id="7" name="Brand Wordmark Text">
            <a:extLst>
              <a:ext uri="{FF2B5EF4-FFF2-40B4-BE49-F238E27FC236}">
                <a16:creationId xmlns:a16="http://schemas.microsoft.com/office/drawing/2014/main" id="{393A966C-C15A-0945-43BD-63B99AC4B615}"/>
              </a:ext>
            </a:extLst>
          </p:cNvPr>
          <p:cNvSpPr txBox="1"/>
          <p:nvPr userDrawn="1"/>
        </p:nvSpPr>
        <p:spPr>
          <a:xfrm>
            <a:off x="576262" y="6245224"/>
            <a:ext cx="2160588" cy="414338"/>
          </a:xfrm>
          <a:prstGeom prst="rect">
            <a:avLst/>
          </a:prstGeom>
          <a:noFill/>
        </p:spPr>
        <p:txBody>
          <a:bodyPr vert="horz" wrap="none" lIns="0" tIns="0" rIns="0" bIns="0" rtlCol="0" anchor="b">
            <a:noAutofit/>
          </a:bodyPr>
          <a:lstStyle/>
          <a:p>
            <a:pPr algn="l"/>
            <a:r>
              <a:rPr lang="en-US" sz="1300" i="1">
                <a:solidFill>
                  <a:schemeClr val="tx1"/>
                </a:solidFill>
                <a:latin typeface="+mj-lt"/>
              </a:rPr>
              <a:t>Said &amp; Shown</a:t>
            </a:r>
          </a:p>
        </p:txBody>
      </p:sp>
      <p:sp>
        <p:nvSpPr>
          <p:cNvPr id="8" name="Brand Wordmark Tick">
            <a:extLst>
              <a:ext uri="{FF2B5EF4-FFF2-40B4-BE49-F238E27FC236}">
                <a16:creationId xmlns:a16="http://schemas.microsoft.com/office/drawing/2014/main" id="{64AA787D-D646-044F-76BE-C1BDEDA8E7E2}"/>
              </a:ext>
            </a:extLst>
          </p:cNvPr>
          <p:cNvSpPr/>
          <p:nvPr userDrawn="1"/>
        </p:nvSpPr>
        <p:spPr>
          <a:xfrm>
            <a:off x="586168" y="6442068"/>
            <a:ext cx="132082" cy="23776"/>
          </a:xfrm>
          <a:custGeom>
            <a:avLst/>
            <a:gdLst/>
            <a:ahLst/>
            <a:cxnLst/>
            <a:rect l="0" t="0" r="0" b="0"/>
            <a:pathLst>
              <a:path w="132082" h="23776">
                <a:moveTo>
                  <a:pt x="0" y="23775"/>
                </a:moveTo>
                <a:cubicBezTo>
                  <a:pt x="39625" y="6604"/>
                  <a:pt x="85853" y="528"/>
                  <a:pt x="132081" y="0"/>
                </a:cubicBezTo>
              </a:path>
            </a:pathLst>
          </a:custGeom>
          <a:ln w="952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37651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6" r:id="rId5"/>
    <p:sldLayoutId id="2147483655" r:id="rId6"/>
  </p:sldLayoutIdLst>
  <p:txStyles>
    <p:titleStyle>
      <a:lvl1pPr algn="l" defTabSz="914400" rtl="0" eaLnBrk="1" latinLnBrk="0" hangingPunct="1">
        <a:lnSpc>
          <a:spcPct val="95000"/>
        </a:lnSpc>
        <a:spcBef>
          <a:spcPct val="0"/>
        </a:spcBef>
        <a:buNone/>
        <a:defRPr sz="2600" b="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0"/>
        </a:spcBef>
        <a:spcAft>
          <a:spcPts val="400"/>
        </a:spcAft>
        <a:buFontTx/>
        <a:buNone/>
        <a:defRPr sz="1400" kern="1200">
          <a:solidFill>
            <a:schemeClr val="accent5"/>
          </a:solidFill>
          <a:latin typeface="+mn-lt"/>
          <a:ea typeface="+mn-ea"/>
          <a:cs typeface="+mn-cs"/>
        </a:defRPr>
      </a:lvl1pPr>
      <a:lvl2pPr marL="179388" indent="-179388" algn="l" defTabSz="914400" rtl="0" eaLnBrk="1" latinLnBrk="0" hangingPunct="1">
        <a:lnSpc>
          <a:spcPct val="110000"/>
        </a:lnSpc>
        <a:spcBef>
          <a:spcPts val="0"/>
        </a:spcBef>
        <a:spcAft>
          <a:spcPts val="400"/>
        </a:spcAft>
        <a:buClr>
          <a:schemeClr val="accent1"/>
        </a:buClr>
        <a:buFont typeface="Arial" panose="020B0604020202020204" pitchFamily="34" charset="0"/>
        <a:buChar char="•"/>
        <a:defRPr sz="1400" kern="1200">
          <a:solidFill>
            <a:schemeClr val="accent5"/>
          </a:solidFill>
          <a:latin typeface="+mn-lt"/>
          <a:ea typeface="+mn-ea"/>
          <a:cs typeface="+mn-cs"/>
        </a:defRPr>
      </a:lvl2pPr>
      <a:lvl3pPr marL="360363" indent="-179388" algn="l" defTabSz="914400" rtl="0" eaLnBrk="1" latinLnBrk="0" hangingPunct="1">
        <a:lnSpc>
          <a:spcPct val="110000"/>
        </a:lnSpc>
        <a:spcBef>
          <a:spcPts val="0"/>
        </a:spcBef>
        <a:spcAft>
          <a:spcPts val="400"/>
        </a:spcAft>
        <a:buFont typeface="Arial" panose="020B0604020202020204" pitchFamily="34" charset="0"/>
        <a:buChar char="–"/>
        <a:defRPr sz="1400" kern="1200">
          <a:solidFill>
            <a:schemeClr val="accent5"/>
          </a:solidFill>
          <a:latin typeface="+mn-lt"/>
          <a:ea typeface="+mn-ea"/>
          <a:cs typeface="+mn-cs"/>
        </a:defRPr>
      </a:lvl3pPr>
      <a:lvl4pPr marL="720000" indent="-179388" algn="l" defTabSz="914400" rtl="0" eaLnBrk="1" latinLnBrk="0" hangingPunct="1">
        <a:lnSpc>
          <a:spcPct val="110000"/>
        </a:lnSpc>
        <a:spcBef>
          <a:spcPts val="0"/>
        </a:spcBef>
        <a:spcAft>
          <a:spcPts val="400"/>
        </a:spcAft>
        <a:buFont typeface="Arial" panose="020B0604020202020204" pitchFamily="34" charset="0"/>
        <a:buChar char="–"/>
        <a:defRPr sz="1200" kern="1200">
          <a:solidFill>
            <a:schemeClr val="accent5"/>
          </a:solidFill>
          <a:latin typeface="+mn-lt"/>
          <a:ea typeface="+mn-ea"/>
          <a:cs typeface="+mn-cs"/>
        </a:defRPr>
      </a:lvl4pPr>
      <a:lvl5pPr marL="900000" indent="-179388" algn="l" defTabSz="914400" rtl="0" eaLnBrk="1" latinLnBrk="0" hangingPunct="1">
        <a:lnSpc>
          <a:spcPct val="110000"/>
        </a:lnSpc>
        <a:spcBef>
          <a:spcPts val="0"/>
        </a:spcBef>
        <a:spcAft>
          <a:spcPts val="400"/>
        </a:spcAft>
        <a:buFont typeface="Arial" panose="020B0604020202020204" pitchFamily="34" charset="0"/>
        <a:buChar char="–"/>
        <a:defRPr sz="12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63" userDrawn="1">
          <p15:clr>
            <a:srgbClr val="F26B43"/>
          </p15:clr>
        </p15:guide>
        <p15:guide id="2" pos="3749" userDrawn="1">
          <p15:clr>
            <a:srgbClr val="F26B43"/>
          </p15:clr>
        </p15:guide>
        <p15:guide id="3" pos="3930" userDrawn="1">
          <p15:clr>
            <a:srgbClr val="F26B43"/>
          </p15:clr>
        </p15:guide>
        <p15:guide id="4" pos="4939" userDrawn="1">
          <p15:clr>
            <a:srgbClr val="F26B43"/>
          </p15:clr>
        </p15:guide>
        <p15:guide id="5" pos="5121" userDrawn="1">
          <p15:clr>
            <a:srgbClr val="F26B43"/>
          </p15:clr>
        </p15:guide>
        <p15:guide id="6" pos="7318" userDrawn="1">
          <p15:clr>
            <a:srgbClr val="F26B43"/>
          </p15:clr>
        </p15:guide>
        <p15:guide id="7" orient="horz" pos="283" userDrawn="1">
          <p15:clr>
            <a:srgbClr val="F26B43"/>
          </p15:clr>
        </p15:guide>
        <p15:guide id="8" orient="horz" pos="771" userDrawn="1">
          <p15:clr>
            <a:srgbClr val="F26B43"/>
          </p15:clr>
        </p15:guide>
        <p15:guide id="9" orient="horz" pos="839" userDrawn="1">
          <p15:clr>
            <a:srgbClr val="F26B43"/>
          </p15:clr>
        </p15:guide>
        <p15:guide id="10" orient="horz" pos="393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clear story before any slides</a:t>
            </a:r>
          </a:p>
        </p:txBody>
      </p:sp>
      <p:sp>
        <p:nvSpPr>
          <p:cNvPr id="3" name="TextBox 2"/>
          <p:cNvSpPr txBox="1"/>
          <p:nvPr/>
        </p:nvSpPr>
        <p:spPr>
          <a:xfrm>
            <a:off x="576000" y="1116000"/>
            <a:ext cx="11041200" cy="468000"/>
          </a:xfrm>
          <a:prstGeom prst="rect">
            <a:avLst/>
          </a:prstGeom>
          <a:noFill/>
        </p:spPr>
        <p:txBody>
          <a:bodyPr wrap="square" lIns="0" rIns="0" tIns="0" bIns="0" anchor="t">
            <a:spAutoFit/>
          </a:bodyPr>
          <a:lstStyle/>
          <a:p>
            <a:r>
              <a:rPr sz="1400" b="0" i="0">
                <a:solidFill>
                  <a:srgbClr val="3B3B3B"/>
                </a:solidFill>
                <a:latin typeface="Hanken Grotesk"/>
              </a:rPr>
              <a:t>Use this page to tell us what the presentation needs to achieve. It takes about twenty minutes, so rough notes are fine. We will turn your answers into the storyline and the slides.</a:t>
            </a:r>
          </a:p>
        </p:txBody>
      </p:sp>
      <p:sp>
        <p:nvSpPr>
          <p:cNvPr id="4" name="TextBox 3"/>
          <p:cNvSpPr txBox="1"/>
          <p:nvPr/>
        </p:nvSpPr>
        <p:spPr>
          <a:xfrm>
            <a:off x="576000" y="1764000"/>
            <a:ext cx="4536000" cy="306000"/>
          </a:xfrm>
          <a:prstGeom prst="rect">
            <a:avLst/>
          </a:prstGeom>
          <a:noFill/>
        </p:spPr>
        <p:txBody>
          <a:bodyPr wrap="square" lIns="0" rIns="0" tIns="0" bIns="0" anchor="t">
            <a:spAutoFit/>
          </a:bodyPr>
          <a:lstStyle/>
          <a:p>
            <a:r>
              <a:rPr sz="1800" b="0" i="1">
                <a:solidFill>
                  <a:srgbClr val="1F1F1F"/>
                </a:solidFill>
                <a:latin typeface="Newsreader Display"/>
              </a:rPr>
              <a:t>How to use it</a:t>
            </a:r>
          </a:p>
        </p:txBody>
      </p:sp>
      <p:cxnSp>
        <p:nvCxnSpPr>
          <p:cNvPr id="5" name="Connector 4"/>
          <p:cNvCxnSpPr/>
          <p:nvPr/>
        </p:nvCxnSpPr>
        <p:spPr>
          <a:xfrm>
            <a:off x="576000" y="2088000"/>
            <a:ext cx="4536000" cy="0"/>
          </a:xfrm>
          <a:prstGeom prst="line">
            <a:avLst/>
          </a:prstGeom>
          <a:ln w="9525">
            <a:solidFill>
              <a:srgbClr val="D9D9D6"/>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76000" y="2160000"/>
            <a:ext cx="324000" cy="432000"/>
          </a:xfrm>
          <a:prstGeom prst="rect">
            <a:avLst/>
          </a:prstGeom>
          <a:noFill/>
        </p:spPr>
        <p:txBody>
          <a:bodyPr wrap="square" lIns="0" rIns="0" tIns="0" bIns="0" anchor="t">
            <a:spAutoFit/>
          </a:bodyPr>
          <a:lstStyle/>
          <a:p>
            <a:r>
              <a:rPr sz="2600" b="0" i="0">
                <a:solidFill>
                  <a:srgbClr val="1F1F1F"/>
                </a:solidFill>
                <a:latin typeface="Newsreader Display"/>
              </a:rPr>
              <a:t>1</a:t>
            </a:r>
          </a:p>
        </p:txBody>
      </p:sp>
      <p:sp>
        <p:nvSpPr>
          <p:cNvPr id="7" name="TextBox 6"/>
          <p:cNvSpPr txBox="1"/>
          <p:nvPr/>
        </p:nvSpPr>
        <p:spPr>
          <a:xfrm>
            <a:off x="1007999" y="2196000"/>
            <a:ext cx="4104000" cy="251999"/>
          </a:xfrm>
          <a:prstGeom prst="rect">
            <a:avLst/>
          </a:prstGeom>
          <a:noFill/>
        </p:spPr>
        <p:txBody>
          <a:bodyPr wrap="square" lIns="0" rIns="0" tIns="0" bIns="0" anchor="t">
            <a:spAutoFit/>
          </a:bodyPr>
          <a:lstStyle/>
          <a:p>
            <a:r>
              <a:rPr sz="1400" b="1" i="0">
                <a:solidFill>
                  <a:srgbClr val="1F1F1F"/>
                </a:solidFill>
                <a:latin typeface="Hanken Grotesk"/>
              </a:rPr>
              <a:t>Fill it in</a:t>
            </a:r>
          </a:p>
        </p:txBody>
      </p:sp>
      <p:sp>
        <p:nvSpPr>
          <p:cNvPr id="8" name="TextBox 7"/>
          <p:cNvSpPr txBox="1"/>
          <p:nvPr/>
        </p:nvSpPr>
        <p:spPr>
          <a:xfrm>
            <a:off x="1007999" y="2419200"/>
            <a:ext cx="4104000" cy="360000"/>
          </a:xfrm>
          <a:prstGeom prst="rect">
            <a:avLst/>
          </a:prstGeom>
          <a:noFill/>
        </p:spPr>
        <p:txBody>
          <a:bodyPr wrap="square" lIns="0" rIns="0" tIns="0" bIns="0" anchor="t">
            <a:spAutoFit/>
          </a:bodyPr>
          <a:lstStyle/>
          <a:p>
            <a:r>
              <a:rPr sz="1200" b="0" i="0">
                <a:solidFill>
                  <a:srgbClr val="3B3B3B"/>
                </a:solidFill>
                <a:latin typeface="Hanken Grotesk"/>
              </a:rPr>
              <a:t>Answer the five questions on page 2.</a:t>
            </a:r>
          </a:p>
        </p:txBody>
      </p:sp>
      <p:sp>
        <p:nvSpPr>
          <p:cNvPr id="9" name="TextBox 8"/>
          <p:cNvSpPr txBox="1"/>
          <p:nvPr/>
        </p:nvSpPr>
        <p:spPr>
          <a:xfrm>
            <a:off x="576000" y="2861999"/>
            <a:ext cx="324000" cy="432000"/>
          </a:xfrm>
          <a:prstGeom prst="rect">
            <a:avLst/>
          </a:prstGeom>
          <a:noFill/>
        </p:spPr>
        <p:txBody>
          <a:bodyPr wrap="square" lIns="0" rIns="0" tIns="0" bIns="0" anchor="t">
            <a:spAutoFit/>
          </a:bodyPr>
          <a:lstStyle/>
          <a:p>
            <a:r>
              <a:rPr sz="2600" b="0" i="0">
                <a:solidFill>
                  <a:srgbClr val="1F1F1F"/>
                </a:solidFill>
                <a:latin typeface="Newsreader Display"/>
              </a:rPr>
              <a:t>2</a:t>
            </a:r>
          </a:p>
        </p:txBody>
      </p:sp>
      <p:sp>
        <p:nvSpPr>
          <p:cNvPr id="10" name="TextBox 9"/>
          <p:cNvSpPr txBox="1"/>
          <p:nvPr/>
        </p:nvSpPr>
        <p:spPr>
          <a:xfrm>
            <a:off x="1007999" y="2897999"/>
            <a:ext cx="4104000" cy="251999"/>
          </a:xfrm>
          <a:prstGeom prst="rect">
            <a:avLst/>
          </a:prstGeom>
          <a:noFill/>
        </p:spPr>
        <p:txBody>
          <a:bodyPr wrap="square" lIns="0" rIns="0" tIns="0" bIns="0" anchor="t">
            <a:spAutoFit/>
          </a:bodyPr>
          <a:lstStyle/>
          <a:p>
            <a:r>
              <a:rPr sz="1400" b="1" i="0">
                <a:solidFill>
                  <a:srgbClr val="1F1F1F"/>
                </a:solidFill>
                <a:latin typeface="Hanken Grotesk"/>
              </a:rPr>
              <a:t>Add your material</a:t>
            </a:r>
          </a:p>
        </p:txBody>
      </p:sp>
      <p:sp>
        <p:nvSpPr>
          <p:cNvPr id="11" name="TextBox 10"/>
          <p:cNvSpPr txBox="1"/>
          <p:nvPr/>
        </p:nvSpPr>
        <p:spPr>
          <a:xfrm>
            <a:off x="1007999" y="3121199"/>
            <a:ext cx="4104000" cy="360000"/>
          </a:xfrm>
          <a:prstGeom prst="rect">
            <a:avLst/>
          </a:prstGeom>
          <a:noFill/>
        </p:spPr>
        <p:txBody>
          <a:bodyPr wrap="square" lIns="0" rIns="0" tIns="0" bIns="0" anchor="t">
            <a:spAutoFit/>
          </a:bodyPr>
          <a:lstStyle/>
          <a:p>
            <a:r>
              <a:rPr sz="1200" b="0" i="0">
                <a:solidFill>
                  <a:srgbClr val="3B3B3B"/>
                </a:solidFill>
                <a:latin typeface="Hanken Grotesk"/>
              </a:rPr>
              <a:t>Send the page to contact@saidandshown.com with the data, examples or slides you already have.</a:t>
            </a:r>
          </a:p>
        </p:txBody>
      </p:sp>
      <p:sp>
        <p:nvSpPr>
          <p:cNvPr id="12" name="TextBox 11"/>
          <p:cNvSpPr txBox="1"/>
          <p:nvPr/>
        </p:nvSpPr>
        <p:spPr>
          <a:xfrm>
            <a:off x="576000" y="3564000"/>
            <a:ext cx="324000" cy="432000"/>
          </a:xfrm>
          <a:prstGeom prst="rect">
            <a:avLst/>
          </a:prstGeom>
          <a:noFill/>
        </p:spPr>
        <p:txBody>
          <a:bodyPr wrap="square" lIns="0" rIns="0" tIns="0" bIns="0" anchor="t">
            <a:spAutoFit/>
          </a:bodyPr>
          <a:lstStyle/>
          <a:p>
            <a:r>
              <a:rPr sz="2600" b="0" i="0">
                <a:solidFill>
                  <a:srgbClr val="1F1F1F"/>
                </a:solidFill>
                <a:latin typeface="Newsreader Display"/>
              </a:rPr>
              <a:t>3</a:t>
            </a:r>
          </a:p>
        </p:txBody>
      </p:sp>
      <p:sp>
        <p:nvSpPr>
          <p:cNvPr id="13" name="TextBox 12"/>
          <p:cNvSpPr txBox="1"/>
          <p:nvPr/>
        </p:nvSpPr>
        <p:spPr>
          <a:xfrm>
            <a:off x="1007999" y="3600000"/>
            <a:ext cx="4104000" cy="251999"/>
          </a:xfrm>
          <a:prstGeom prst="rect">
            <a:avLst/>
          </a:prstGeom>
          <a:noFill/>
        </p:spPr>
        <p:txBody>
          <a:bodyPr wrap="square" lIns="0" rIns="0" tIns="0" bIns="0" anchor="t">
            <a:spAutoFit/>
          </a:bodyPr>
          <a:lstStyle/>
          <a:p>
            <a:r>
              <a:rPr sz="1400" b="1" i="0">
                <a:solidFill>
                  <a:srgbClr val="1F1F1F"/>
                </a:solidFill>
                <a:latin typeface="Hanken Grotesk"/>
              </a:rPr>
              <a:t>Agree the direction</a:t>
            </a:r>
          </a:p>
        </p:txBody>
      </p:sp>
      <p:sp>
        <p:nvSpPr>
          <p:cNvPr id="14" name="TextBox 13"/>
          <p:cNvSpPr txBox="1"/>
          <p:nvPr/>
        </p:nvSpPr>
        <p:spPr>
          <a:xfrm>
            <a:off x="1007999" y="3823199"/>
            <a:ext cx="4104000" cy="360000"/>
          </a:xfrm>
          <a:prstGeom prst="rect">
            <a:avLst/>
          </a:prstGeom>
          <a:noFill/>
        </p:spPr>
        <p:txBody>
          <a:bodyPr wrap="square" lIns="0" rIns="0" tIns="0" bIns="0" anchor="t">
            <a:spAutoFit/>
          </a:bodyPr>
          <a:lstStyle/>
          <a:p>
            <a:r>
              <a:rPr sz="1200" b="0" i="0">
                <a:solidFill>
                  <a:srgbClr val="3B3B3B"/>
                </a:solidFill>
                <a:latin typeface="Hanken Grotesk"/>
              </a:rPr>
              <a:t>We confirm the audience, the message and the outcome with you before we start on the slides.</a:t>
            </a:r>
          </a:p>
        </p:txBody>
      </p:sp>
      <p:sp>
        <p:nvSpPr>
          <p:cNvPr id="15" name="Rounded Rectangle 14"/>
          <p:cNvSpPr/>
          <p:nvPr/>
        </p:nvSpPr>
        <p:spPr>
          <a:xfrm>
            <a:off x="576000" y="4320000"/>
            <a:ext cx="4536000" cy="864000"/>
          </a:xfrm>
          <a:prstGeom prst="roundRect">
            <a:avLst>
              <a:gd name="adj" fmla="val 5000"/>
            </a:avLst>
          </a:prstGeom>
          <a:solidFill>
            <a:srgbClr val="3A3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8000" y="4320000"/>
            <a:ext cx="4212000" cy="864000"/>
          </a:xfrm>
          <a:prstGeom prst="rect">
            <a:avLst/>
          </a:prstGeom>
          <a:noFill/>
        </p:spPr>
        <p:txBody>
          <a:bodyPr wrap="square" lIns="0" rIns="0" tIns="0" bIns="0" anchor="ctr">
            <a:spAutoFit/>
          </a:bodyPr>
          <a:lstStyle/>
          <a:p>
            <a:r>
              <a:rPr sz="1300" b="0" i="0">
                <a:solidFill>
                  <a:srgbClr val="F4F4F2"/>
                </a:solidFill>
                <a:latin typeface="Hanken Grotesk"/>
              </a:rPr>
              <a:t>Your answers on this page are the ingredients we use to create the storyline and the list of slides, so you do not need to plan the slides yourself.</a:t>
            </a:r>
          </a:p>
        </p:txBody>
      </p:sp>
      <p:sp>
        <p:nvSpPr>
          <p:cNvPr id="17" name="TextBox 16"/>
          <p:cNvSpPr txBox="1"/>
          <p:nvPr/>
        </p:nvSpPr>
        <p:spPr>
          <a:xfrm>
            <a:off x="576000" y="5328000"/>
            <a:ext cx="4536000" cy="432000"/>
          </a:xfrm>
          <a:prstGeom prst="rect">
            <a:avLst/>
          </a:prstGeom>
          <a:noFill/>
        </p:spPr>
        <p:txBody>
          <a:bodyPr wrap="square" lIns="0" rIns="0" tIns="0" bIns="0" anchor="t">
            <a:spAutoFit/>
          </a:bodyPr>
          <a:lstStyle/>
          <a:p>
            <a:r>
              <a:rPr sz="1200" b="0" i="0">
                <a:solidFill>
                  <a:srgbClr val="3B3B3B"/>
                </a:solidFill>
                <a:latin typeface="Hanken Grotesk"/>
              </a:rPr>
              <a:t>If you have no material yet, start with last year’s figures, the options you have considered and what each one costs.</a:t>
            </a:r>
          </a:p>
        </p:txBody>
      </p:sp>
      <p:sp>
        <p:nvSpPr>
          <p:cNvPr id="18" name="TextBox 17"/>
          <p:cNvSpPr txBox="1"/>
          <p:nvPr/>
        </p:nvSpPr>
        <p:spPr>
          <a:xfrm>
            <a:off x="576000" y="5813999"/>
            <a:ext cx="4536000" cy="432000"/>
          </a:xfrm>
          <a:prstGeom prst="rect">
            <a:avLst/>
          </a:prstGeom>
          <a:noFill/>
        </p:spPr>
        <p:txBody>
          <a:bodyPr wrap="square" lIns="0" rIns="0" tIns="0" bIns="0" anchor="t">
            <a:spAutoFit/>
          </a:bodyPr>
          <a:lstStyle/>
          <a:p>
            <a:r>
              <a:rPr sz="1200" b="0" i="0">
                <a:solidFill>
                  <a:srgbClr val="3B3B3B"/>
                </a:solidFill>
                <a:latin typeface="Hanken Grotesk"/>
              </a:rPr>
              <a:t>Each box shrinks the text as you write, and if you need more room you can copy page 2.</a:t>
            </a:r>
          </a:p>
        </p:txBody>
      </p:sp>
      <p:sp>
        <p:nvSpPr>
          <p:cNvPr id="19" name="TextBox 18"/>
          <p:cNvSpPr txBox="1"/>
          <p:nvPr/>
        </p:nvSpPr>
        <p:spPr>
          <a:xfrm>
            <a:off x="5544000" y="1764000"/>
            <a:ext cx="6073200" cy="306000"/>
          </a:xfrm>
          <a:prstGeom prst="rect">
            <a:avLst/>
          </a:prstGeom>
          <a:noFill/>
        </p:spPr>
        <p:txBody>
          <a:bodyPr wrap="square" lIns="0" rIns="0" tIns="0" bIns="0" anchor="t">
            <a:spAutoFit/>
          </a:bodyPr>
          <a:lstStyle/>
          <a:p>
            <a:r>
              <a:rPr sz="1800" b="0" i="1">
                <a:solidFill>
                  <a:srgbClr val="1F1F1F"/>
                </a:solidFill>
                <a:latin typeface="Newsreader Display"/>
              </a:rPr>
              <a:t>One tip for each question</a:t>
            </a:r>
          </a:p>
        </p:txBody>
      </p:sp>
      <p:cxnSp>
        <p:nvCxnSpPr>
          <p:cNvPr id="20" name="Connector 19"/>
          <p:cNvCxnSpPr/>
          <p:nvPr/>
        </p:nvCxnSpPr>
        <p:spPr>
          <a:xfrm>
            <a:off x="5544000" y="2088000"/>
            <a:ext cx="6073200" cy="0"/>
          </a:xfrm>
          <a:prstGeom prst="line">
            <a:avLst/>
          </a:prstGeom>
          <a:ln w="9525">
            <a:solidFill>
              <a:srgbClr val="D9D9D6"/>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544000" y="2124000"/>
            <a:ext cx="324000" cy="432000"/>
          </a:xfrm>
          <a:prstGeom prst="rect">
            <a:avLst/>
          </a:prstGeom>
          <a:noFill/>
        </p:spPr>
        <p:txBody>
          <a:bodyPr wrap="square" lIns="0" rIns="0" tIns="0" bIns="0" anchor="t">
            <a:spAutoFit/>
          </a:bodyPr>
          <a:lstStyle/>
          <a:p>
            <a:r>
              <a:rPr sz="2600" b="0" i="0">
                <a:solidFill>
                  <a:srgbClr val="1F1F1F"/>
                </a:solidFill>
                <a:latin typeface="Newsreader Display"/>
              </a:rPr>
              <a:t>1</a:t>
            </a:r>
          </a:p>
        </p:txBody>
      </p:sp>
      <p:sp>
        <p:nvSpPr>
          <p:cNvPr id="22" name="TextBox 21"/>
          <p:cNvSpPr txBox="1"/>
          <p:nvPr/>
        </p:nvSpPr>
        <p:spPr>
          <a:xfrm>
            <a:off x="5976000" y="2160000"/>
            <a:ext cx="5641200" cy="270000"/>
          </a:xfrm>
          <a:prstGeom prst="rect">
            <a:avLst/>
          </a:prstGeom>
          <a:noFill/>
        </p:spPr>
        <p:txBody>
          <a:bodyPr wrap="square" lIns="0" rIns="0" tIns="0" bIns="0" anchor="t">
            <a:spAutoFit/>
          </a:bodyPr>
          <a:lstStyle/>
          <a:p>
            <a:r>
              <a:rPr sz="1600" b="0" i="1">
                <a:solidFill>
                  <a:srgbClr val="1F1F1F"/>
                </a:solidFill>
                <a:latin typeface="Newsreader Display"/>
              </a:rPr>
              <a:t>The audience shift</a:t>
            </a:r>
          </a:p>
        </p:txBody>
      </p:sp>
      <p:sp>
        <p:nvSpPr>
          <p:cNvPr id="23" name="TextBox 22"/>
          <p:cNvSpPr txBox="1"/>
          <p:nvPr/>
        </p:nvSpPr>
        <p:spPr>
          <a:xfrm>
            <a:off x="5976000" y="2430000"/>
            <a:ext cx="5641200" cy="360000"/>
          </a:xfrm>
          <a:prstGeom prst="rect">
            <a:avLst/>
          </a:prstGeom>
          <a:noFill/>
        </p:spPr>
        <p:txBody>
          <a:bodyPr wrap="square" lIns="0" rIns="0" tIns="0" bIns="0" anchor="t">
            <a:spAutoFit/>
          </a:bodyPr>
          <a:lstStyle/>
          <a:p>
            <a:r>
              <a:rPr sz="1200" b="0" i="0">
                <a:solidFill>
                  <a:srgbClr val="3B3B3B"/>
                </a:solidFill>
                <a:latin typeface="Hanken Grotesk"/>
              </a:rPr>
              <a:t>Write where they stand today and where they should be afterwards.</a:t>
            </a:r>
          </a:p>
        </p:txBody>
      </p:sp>
      <p:cxnSp>
        <p:nvCxnSpPr>
          <p:cNvPr id="24" name="Connector 23"/>
          <p:cNvCxnSpPr/>
          <p:nvPr/>
        </p:nvCxnSpPr>
        <p:spPr>
          <a:xfrm>
            <a:off x="5544000" y="2862000"/>
            <a:ext cx="6073200" cy="0"/>
          </a:xfrm>
          <a:prstGeom prst="line">
            <a:avLst/>
          </a:prstGeom>
          <a:ln w="9525">
            <a:solidFill>
              <a:srgbClr val="D9D9D6"/>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5544000" y="2916000"/>
            <a:ext cx="324000" cy="432000"/>
          </a:xfrm>
          <a:prstGeom prst="rect">
            <a:avLst/>
          </a:prstGeom>
          <a:noFill/>
        </p:spPr>
        <p:txBody>
          <a:bodyPr wrap="square" lIns="0" rIns="0" tIns="0" bIns="0" anchor="t">
            <a:spAutoFit/>
          </a:bodyPr>
          <a:lstStyle/>
          <a:p>
            <a:r>
              <a:rPr sz="2600" b="0" i="0">
                <a:solidFill>
                  <a:srgbClr val="1F1F1F"/>
                </a:solidFill>
                <a:latin typeface="Newsreader Display"/>
              </a:rPr>
              <a:t>2</a:t>
            </a:r>
          </a:p>
        </p:txBody>
      </p:sp>
      <p:sp>
        <p:nvSpPr>
          <p:cNvPr id="26" name="TextBox 25"/>
          <p:cNvSpPr txBox="1"/>
          <p:nvPr/>
        </p:nvSpPr>
        <p:spPr>
          <a:xfrm>
            <a:off x="5976000" y="2951999"/>
            <a:ext cx="5641200" cy="270000"/>
          </a:xfrm>
          <a:prstGeom prst="rect">
            <a:avLst/>
          </a:prstGeom>
          <a:noFill/>
        </p:spPr>
        <p:txBody>
          <a:bodyPr wrap="square" lIns="0" rIns="0" tIns="0" bIns="0" anchor="t">
            <a:spAutoFit/>
          </a:bodyPr>
          <a:lstStyle/>
          <a:p>
            <a:r>
              <a:rPr sz="1600" b="0" i="1">
                <a:solidFill>
                  <a:srgbClr val="1F1F1F"/>
                </a:solidFill>
                <a:latin typeface="Newsreader Display"/>
              </a:rPr>
              <a:t>The core message</a:t>
            </a:r>
          </a:p>
        </p:txBody>
      </p:sp>
      <p:sp>
        <p:nvSpPr>
          <p:cNvPr id="27" name="TextBox 26"/>
          <p:cNvSpPr txBox="1"/>
          <p:nvPr/>
        </p:nvSpPr>
        <p:spPr>
          <a:xfrm>
            <a:off x="5976000" y="3221999"/>
            <a:ext cx="5641200" cy="360000"/>
          </a:xfrm>
          <a:prstGeom prst="rect">
            <a:avLst/>
          </a:prstGeom>
          <a:noFill/>
        </p:spPr>
        <p:txBody>
          <a:bodyPr wrap="square" lIns="0" rIns="0" tIns="0" bIns="0" anchor="t">
            <a:spAutoFit/>
          </a:bodyPr>
          <a:lstStyle/>
          <a:p>
            <a:r>
              <a:rPr sz="1200" b="0" i="0">
                <a:solidFill>
                  <a:srgbClr val="3B3B3B"/>
                </a:solidFill>
                <a:latin typeface="Hanken Grotesk"/>
              </a:rPr>
              <a:t>Write one sentence someone could repeat, with a number only if it is real.</a:t>
            </a:r>
          </a:p>
        </p:txBody>
      </p:sp>
      <p:cxnSp>
        <p:nvCxnSpPr>
          <p:cNvPr id="28" name="Connector 27"/>
          <p:cNvCxnSpPr/>
          <p:nvPr/>
        </p:nvCxnSpPr>
        <p:spPr>
          <a:xfrm>
            <a:off x="5544000" y="3653999"/>
            <a:ext cx="6073200" cy="0"/>
          </a:xfrm>
          <a:prstGeom prst="line">
            <a:avLst/>
          </a:prstGeom>
          <a:ln w="9525">
            <a:solidFill>
              <a:srgbClr val="D9D9D6"/>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5544000" y="3708000"/>
            <a:ext cx="324000" cy="432000"/>
          </a:xfrm>
          <a:prstGeom prst="rect">
            <a:avLst/>
          </a:prstGeom>
          <a:noFill/>
        </p:spPr>
        <p:txBody>
          <a:bodyPr wrap="square" lIns="0" rIns="0" tIns="0" bIns="0" anchor="t">
            <a:spAutoFit/>
          </a:bodyPr>
          <a:lstStyle/>
          <a:p>
            <a:r>
              <a:rPr sz="2600" b="0" i="0">
                <a:solidFill>
                  <a:srgbClr val="1F1F1F"/>
                </a:solidFill>
                <a:latin typeface="Newsreader Display"/>
              </a:rPr>
              <a:t>3</a:t>
            </a:r>
          </a:p>
        </p:txBody>
      </p:sp>
      <p:sp>
        <p:nvSpPr>
          <p:cNvPr id="30" name="TextBox 29"/>
          <p:cNvSpPr txBox="1"/>
          <p:nvPr/>
        </p:nvSpPr>
        <p:spPr>
          <a:xfrm>
            <a:off x="5976000" y="3744000"/>
            <a:ext cx="5641200" cy="270000"/>
          </a:xfrm>
          <a:prstGeom prst="rect">
            <a:avLst/>
          </a:prstGeom>
          <a:noFill/>
        </p:spPr>
        <p:txBody>
          <a:bodyPr wrap="square" lIns="0" rIns="0" tIns="0" bIns="0" anchor="t">
            <a:spAutoFit/>
          </a:bodyPr>
          <a:lstStyle/>
          <a:p>
            <a:r>
              <a:rPr sz="1600" b="0" i="1">
                <a:solidFill>
                  <a:srgbClr val="1F1F1F"/>
                </a:solidFill>
                <a:latin typeface="Newsreader Display"/>
              </a:rPr>
              <a:t>Why it matters</a:t>
            </a:r>
          </a:p>
        </p:txBody>
      </p:sp>
      <p:sp>
        <p:nvSpPr>
          <p:cNvPr id="31" name="TextBox 30"/>
          <p:cNvSpPr txBox="1"/>
          <p:nvPr/>
        </p:nvSpPr>
        <p:spPr>
          <a:xfrm>
            <a:off x="5976000" y="4014000"/>
            <a:ext cx="5641200" cy="360000"/>
          </a:xfrm>
          <a:prstGeom prst="rect">
            <a:avLst/>
          </a:prstGeom>
          <a:noFill/>
        </p:spPr>
        <p:txBody>
          <a:bodyPr wrap="square" lIns="0" rIns="0" tIns="0" bIns="0" anchor="t">
            <a:spAutoFit/>
          </a:bodyPr>
          <a:lstStyle/>
          <a:p>
            <a:r>
              <a:rPr sz="1200" b="0" i="0">
                <a:solidFill>
                  <a:srgbClr val="3B3B3B"/>
                </a:solidFill>
                <a:latin typeface="Hanken Grotesk"/>
              </a:rPr>
              <a:t>Say what is at stake now, or what happens if nothing changes.</a:t>
            </a:r>
          </a:p>
        </p:txBody>
      </p:sp>
      <p:cxnSp>
        <p:nvCxnSpPr>
          <p:cNvPr id="32" name="Connector 31"/>
          <p:cNvCxnSpPr/>
          <p:nvPr/>
        </p:nvCxnSpPr>
        <p:spPr>
          <a:xfrm>
            <a:off x="5544000" y="4446000"/>
            <a:ext cx="6073200" cy="0"/>
          </a:xfrm>
          <a:prstGeom prst="line">
            <a:avLst/>
          </a:prstGeom>
          <a:ln w="9525">
            <a:solidFill>
              <a:srgbClr val="D9D9D6"/>
            </a:solidFill>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5544000" y="4500000"/>
            <a:ext cx="324000" cy="432000"/>
          </a:xfrm>
          <a:prstGeom prst="rect">
            <a:avLst/>
          </a:prstGeom>
          <a:noFill/>
        </p:spPr>
        <p:txBody>
          <a:bodyPr wrap="square" lIns="0" rIns="0" tIns="0" bIns="0" anchor="t">
            <a:spAutoFit/>
          </a:bodyPr>
          <a:lstStyle/>
          <a:p>
            <a:r>
              <a:rPr sz="2600" b="0" i="0">
                <a:solidFill>
                  <a:srgbClr val="1F1F1F"/>
                </a:solidFill>
                <a:latin typeface="Newsreader Display"/>
              </a:rPr>
              <a:t>4</a:t>
            </a:r>
          </a:p>
        </p:txBody>
      </p:sp>
      <p:sp>
        <p:nvSpPr>
          <p:cNvPr id="34" name="TextBox 33"/>
          <p:cNvSpPr txBox="1"/>
          <p:nvPr/>
        </p:nvSpPr>
        <p:spPr>
          <a:xfrm>
            <a:off x="5976000" y="4536000"/>
            <a:ext cx="5641200" cy="270000"/>
          </a:xfrm>
          <a:prstGeom prst="rect">
            <a:avLst/>
          </a:prstGeom>
          <a:noFill/>
        </p:spPr>
        <p:txBody>
          <a:bodyPr wrap="square" lIns="0" rIns="0" tIns="0" bIns="0" anchor="t">
            <a:spAutoFit/>
          </a:bodyPr>
          <a:lstStyle/>
          <a:p>
            <a:r>
              <a:rPr sz="1600" b="0" i="1">
                <a:solidFill>
                  <a:srgbClr val="1F1F1F"/>
                </a:solidFill>
                <a:latin typeface="Newsreader Display"/>
              </a:rPr>
              <a:t>What makes it credible</a:t>
            </a:r>
          </a:p>
        </p:txBody>
      </p:sp>
      <p:sp>
        <p:nvSpPr>
          <p:cNvPr id="35" name="TextBox 34"/>
          <p:cNvSpPr txBox="1"/>
          <p:nvPr/>
        </p:nvSpPr>
        <p:spPr>
          <a:xfrm>
            <a:off x="5976000" y="4806000"/>
            <a:ext cx="5641200" cy="360000"/>
          </a:xfrm>
          <a:prstGeom prst="rect">
            <a:avLst/>
          </a:prstGeom>
          <a:noFill/>
        </p:spPr>
        <p:txBody>
          <a:bodyPr wrap="square" lIns="0" rIns="0" tIns="0" bIns="0" anchor="t">
            <a:spAutoFit/>
          </a:bodyPr>
          <a:lstStyle/>
          <a:p>
            <a:r>
              <a:rPr sz="1200" b="0" i="0">
                <a:solidFill>
                  <a:srgbClr val="3B3B3B"/>
                </a:solidFill>
                <a:latin typeface="Hanken Grotesk"/>
              </a:rPr>
              <a:t>List the facts and examples you can show us, and mark what is an estimate.</a:t>
            </a:r>
          </a:p>
        </p:txBody>
      </p:sp>
      <p:cxnSp>
        <p:nvCxnSpPr>
          <p:cNvPr id="36" name="Connector 35"/>
          <p:cNvCxnSpPr/>
          <p:nvPr/>
        </p:nvCxnSpPr>
        <p:spPr>
          <a:xfrm>
            <a:off x="5544000" y="5238000"/>
            <a:ext cx="6073200" cy="0"/>
          </a:xfrm>
          <a:prstGeom prst="line">
            <a:avLst/>
          </a:prstGeom>
          <a:ln w="9525">
            <a:solidFill>
              <a:srgbClr val="D9D9D6"/>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5544000" y="5292000"/>
            <a:ext cx="324000" cy="432000"/>
          </a:xfrm>
          <a:prstGeom prst="rect">
            <a:avLst/>
          </a:prstGeom>
          <a:noFill/>
        </p:spPr>
        <p:txBody>
          <a:bodyPr wrap="square" lIns="0" rIns="0" tIns="0" bIns="0" anchor="t">
            <a:spAutoFit/>
          </a:bodyPr>
          <a:lstStyle/>
          <a:p>
            <a:r>
              <a:rPr sz="2600" b="0" i="0">
                <a:solidFill>
                  <a:srgbClr val="1F1F1F"/>
                </a:solidFill>
                <a:latin typeface="Newsreader Display"/>
              </a:rPr>
              <a:t>5</a:t>
            </a:r>
          </a:p>
        </p:txBody>
      </p:sp>
      <p:sp>
        <p:nvSpPr>
          <p:cNvPr id="38" name="TextBox 37"/>
          <p:cNvSpPr txBox="1"/>
          <p:nvPr/>
        </p:nvSpPr>
        <p:spPr>
          <a:xfrm>
            <a:off x="5976000" y="5328000"/>
            <a:ext cx="5641200" cy="270000"/>
          </a:xfrm>
          <a:prstGeom prst="rect">
            <a:avLst/>
          </a:prstGeom>
          <a:noFill/>
        </p:spPr>
        <p:txBody>
          <a:bodyPr wrap="square" lIns="0" rIns="0" tIns="0" bIns="0" anchor="t">
            <a:spAutoFit/>
          </a:bodyPr>
          <a:lstStyle/>
          <a:p>
            <a:r>
              <a:rPr sz="1600" b="0" i="1">
                <a:solidFill>
                  <a:srgbClr val="1F1F1F"/>
                </a:solidFill>
                <a:latin typeface="Newsreader Display"/>
              </a:rPr>
              <a:t>What stands in the way</a:t>
            </a:r>
          </a:p>
        </p:txBody>
      </p:sp>
      <p:sp>
        <p:nvSpPr>
          <p:cNvPr id="39" name="TextBox 38"/>
          <p:cNvSpPr txBox="1"/>
          <p:nvPr/>
        </p:nvSpPr>
        <p:spPr>
          <a:xfrm>
            <a:off x="5976000" y="5598000"/>
            <a:ext cx="5641200" cy="360000"/>
          </a:xfrm>
          <a:prstGeom prst="rect">
            <a:avLst/>
          </a:prstGeom>
          <a:noFill/>
        </p:spPr>
        <p:txBody>
          <a:bodyPr wrap="square" lIns="0" rIns="0" tIns="0" bIns="0" anchor="t">
            <a:spAutoFit/>
          </a:bodyPr>
          <a:lstStyle/>
          <a:p>
            <a:r>
              <a:rPr sz="1200" b="0" i="0">
                <a:solidFill>
                  <a:srgbClr val="3B3B3B"/>
                </a:solidFill>
                <a:latin typeface="Hanken Grotesk"/>
              </a:rPr>
              <a:t>Write the strongest question or objection you expect to hear.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76000" y="288000"/>
            <a:ext cx="2015999" cy="648000"/>
          </a:xfrm>
        </p:spPr>
        <p:txBody>
          <a:bodyPr anchor="ctr"/>
          <a:lstStyle/>
          <a:p>
            <a:r>
              <a:rPr sz="3000"/>
              <a:t>Storyline</a:t>
            </a:r>
          </a:p>
        </p:txBody>
      </p:sp>
      <p:sp>
        <p:nvSpPr>
          <p:cNvPr id="13" name="Field Presentation box"/>
          <p:cNvSpPr/>
          <p:nvPr/>
        </p:nvSpPr>
        <p:spPr>
          <a:xfrm>
            <a:off x="2736000" y="288000"/>
            <a:ext cx="2139300" cy="648000"/>
          </a:xfrm>
          <a:prstGeom prst="roundRect">
            <a:avLst>
              <a:gd name="adj" fmla="val 6666"/>
            </a:avLst>
          </a:prstGeom>
          <a:solidFill>
            <a:srgbClr val="FFFFFF"/>
          </a:solidFill>
          <a:ln w="9525">
            <a:solidFill>
              <a:srgbClr val="D9D9D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Field Presentation label"/>
          <p:cNvSpPr txBox="1"/>
          <p:nvPr/>
        </p:nvSpPr>
        <p:spPr>
          <a:xfrm>
            <a:off x="2844000" y="349200"/>
            <a:ext cx="1923300" cy="180000"/>
          </a:xfrm>
          <a:prstGeom prst="rect">
            <a:avLst/>
          </a:prstGeom>
          <a:noFill/>
        </p:spPr>
        <p:txBody>
          <a:bodyPr wrap="square" lIns="0" rIns="0" tIns="0" bIns="0" anchor="t">
            <a:spAutoFit/>
          </a:bodyPr>
          <a:lstStyle/>
          <a:p>
            <a:r>
              <a:rPr sz="1050" b="1" i="0">
                <a:solidFill>
                  <a:srgbClr val="1F1F1F"/>
                </a:solidFill>
                <a:latin typeface="Hanken Grotesk"/>
              </a:rPr>
              <a:t>Presentation  </a:t>
            </a:r>
            <a:r>
              <a:rPr sz="1050" b="0" i="0">
                <a:solidFill>
                  <a:srgbClr val="6B6B6B"/>
                </a:solidFill>
                <a:latin typeface="Hanken Grotesk"/>
              </a:rPr>
              <a:t>name and date</a:t>
            </a:r>
          </a:p>
        </p:txBody>
      </p:sp>
      <p:sp>
        <p:nvSpPr>
          <p:cNvPr id="15" name="Field Audience box"/>
          <p:cNvSpPr/>
          <p:nvPr/>
        </p:nvSpPr>
        <p:spPr>
          <a:xfrm>
            <a:off x="4983300" y="288000"/>
            <a:ext cx="2139300" cy="648000"/>
          </a:xfrm>
          <a:prstGeom prst="roundRect">
            <a:avLst>
              <a:gd name="adj" fmla="val 6666"/>
            </a:avLst>
          </a:prstGeom>
          <a:solidFill>
            <a:srgbClr val="FFFFFF"/>
          </a:solidFill>
          <a:ln w="9525">
            <a:solidFill>
              <a:srgbClr val="D9D9D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Field Audience label"/>
          <p:cNvSpPr txBox="1"/>
          <p:nvPr/>
        </p:nvSpPr>
        <p:spPr>
          <a:xfrm>
            <a:off x="5091300" y="349200"/>
            <a:ext cx="1923300" cy="180000"/>
          </a:xfrm>
          <a:prstGeom prst="rect">
            <a:avLst/>
          </a:prstGeom>
          <a:noFill/>
        </p:spPr>
        <p:txBody>
          <a:bodyPr wrap="square" lIns="0" rIns="0" tIns="0" bIns="0" anchor="t">
            <a:spAutoFit/>
          </a:bodyPr>
          <a:lstStyle/>
          <a:p>
            <a:r>
              <a:rPr sz="1050" b="1" i="0">
                <a:solidFill>
                  <a:srgbClr val="1F1F1F"/>
                </a:solidFill>
                <a:latin typeface="Hanken Grotesk"/>
              </a:rPr>
              <a:t>Audience  </a:t>
            </a:r>
            <a:r>
              <a:rPr sz="1050" b="0" i="0">
                <a:solidFill>
                  <a:srgbClr val="6B6B6B"/>
                </a:solidFill>
                <a:latin typeface="Hanken Grotesk"/>
              </a:rPr>
              <a:t>who will be there</a:t>
            </a:r>
          </a:p>
        </p:txBody>
      </p:sp>
      <p:sp>
        <p:nvSpPr>
          <p:cNvPr id="17" name="Field Format box"/>
          <p:cNvSpPr/>
          <p:nvPr/>
        </p:nvSpPr>
        <p:spPr>
          <a:xfrm>
            <a:off x="7230600" y="288000"/>
            <a:ext cx="2139300" cy="648000"/>
          </a:xfrm>
          <a:prstGeom prst="roundRect">
            <a:avLst>
              <a:gd name="adj" fmla="val 6666"/>
            </a:avLst>
          </a:prstGeom>
          <a:solidFill>
            <a:srgbClr val="FFFFFF"/>
          </a:solidFill>
          <a:ln w="9525">
            <a:solidFill>
              <a:srgbClr val="D9D9D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Field Format label"/>
          <p:cNvSpPr txBox="1"/>
          <p:nvPr/>
        </p:nvSpPr>
        <p:spPr>
          <a:xfrm>
            <a:off x="7338600" y="349200"/>
            <a:ext cx="1923300" cy="180000"/>
          </a:xfrm>
          <a:prstGeom prst="rect">
            <a:avLst/>
          </a:prstGeom>
          <a:noFill/>
        </p:spPr>
        <p:txBody>
          <a:bodyPr wrap="square" lIns="0" rIns="0" tIns="0" bIns="0" anchor="t">
            <a:spAutoFit/>
          </a:bodyPr>
          <a:lstStyle/>
          <a:p>
            <a:r>
              <a:rPr sz="1050" b="1" i="0">
                <a:solidFill>
                  <a:srgbClr val="1F1F1F"/>
                </a:solidFill>
                <a:latin typeface="Hanken Grotesk"/>
              </a:rPr>
              <a:t>Format  </a:t>
            </a:r>
            <a:r>
              <a:rPr sz="1050" b="0" i="0">
                <a:solidFill>
                  <a:srgbClr val="6B6B6B"/>
                </a:solidFill>
                <a:latin typeface="Hanken Grotesk"/>
              </a:rPr>
              <a:t>live or read, and length</a:t>
            </a:r>
          </a:p>
        </p:txBody>
      </p:sp>
      <p:sp>
        <p:nvSpPr>
          <p:cNvPr id="19" name="Field Material box"/>
          <p:cNvSpPr/>
          <p:nvPr/>
        </p:nvSpPr>
        <p:spPr>
          <a:xfrm>
            <a:off x="9477900" y="288000"/>
            <a:ext cx="2139300" cy="648000"/>
          </a:xfrm>
          <a:prstGeom prst="roundRect">
            <a:avLst>
              <a:gd name="adj" fmla="val 6666"/>
            </a:avLst>
          </a:prstGeom>
          <a:solidFill>
            <a:srgbClr val="FFFFFF"/>
          </a:solidFill>
          <a:ln w="9525">
            <a:solidFill>
              <a:srgbClr val="D9D9D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Field Material label"/>
          <p:cNvSpPr txBox="1"/>
          <p:nvPr/>
        </p:nvSpPr>
        <p:spPr>
          <a:xfrm>
            <a:off x="9585900" y="349200"/>
            <a:ext cx="1923300" cy="180000"/>
          </a:xfrm>
          <a:prstGeom prst="rect">
            <a:avLst/>
          </a:prstGeom>
          <a:noFill/>
        </p:spPr>
        <p:txBody>
          <a:bodyPr wrap="square" lIns="0" rIns="0" tIns="0" bIns="0" anchor="t">
            <a:spAutoFit/>
          </a:bodyPr>
          <a:lstStyle/>
          <a:p>
            <a:r>
              <a:rPr sz="1050" b="1" i="0">
                <a:solidFill>
                  <a:srgbClr val="1F1F1F"/>
                </a:solidFill>
                <a:latin typeface="Hanken Grotesk"/>
              </a:rPr>
              <a:t>Material  </a:t>
            </a:r>
            <a:r>
              <a:rPr sz="1050" b="0" i="0">
                <a:solidFill>
                  <a:srgbClr val="6B6B6B"/>
                </a:solidFill>
                <a:latin typeface="Hanken Grotesk"/>
              </a:rPr>
              <a:t>data, drafts, files</a:t>
            </a:r>
          </a:p>
        </p:txBody>
      </p:sp>
      <p:sp>
        <p:nvSpPr>
          <p:cNvPr id="21" name="Box 1 panel"/>
          <p:cNvSpPr/>
          <p:nvPr/>
        </p:nvSpPr>
        <p:spPr>
          <a:xfrm>
            <a:off x="576000" y="1062000"/>
            <a:ext cx="6757200" cy="1908000"/>
          </a:xfrm>
          <a:prstGeom prst="roundRect">
            <a:avLst>
              <a:gd name="adj" fmla="val 2264"/>
            </a:avLst>
          </a:prstGeom>
          <a:solidFill>
            <a:srgbClr val="F4F4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Box 1 number"/>
          <p:cNvSpPr txBox="1"/>
          <p:nvPr/>
        </p:nvSpPr>
        <p:spPr>
          <a:xfrm>
            <a:off x="756000" y="1152000"/>
            <a:ext cx="324000" cy="432000"/>
          </a:xfrm>
          <a:prstGeom prst="rect">
            <a:avLst/>
          </a:prstGeom>
          <a:noFill/>
        </p:spPr>
        <p:txBody>
          <a:bodyPr wrap="square" lIns="0" rIns="0" tIns="0" bIns="0" anchor="t">
            <a:spAutoFit/>
          </a:bodyPr>
          <a:lstStyle/>
          <a:p>
            <a:r>
              <a:rPr sz="2600" b="0" i="0">
                <a:solidFill>
                  <a:srgbClr val="1F1F1F"/>
                </a:solidFill>
                <a:latin typeface="Newsreader Display"/>
              </a:rPr>
              <a:t>1</a:t>
            </a:r>
          </a:p>
        </p:txBody>
      </p:sp>
      <p:sp>
        <p:nvSpPr>
          <p:cNvPr id="23" name="Box 1 name"/>
          <p:cNvSpPr txBox="1"/>
          <p:nvPr/>
        </p:nvSpPr>
        <p:spPr>
          <a:xfrm>
            <a:off x="1116000" y="1213200"/>
            <a:ext cx="6037200" cy="324000"/>
          </a:xfrm>
          <a:prstGeom prst="rect">
            <a:avLst/>
          </a:prstGeom>
          <a:noFill/>
        </p:spPr>
        <p:txBody>
          <a:bodyPr wrap="square" lIns="0" rIns="0" tIns="0" bIns="0" anchor="t">
            <a:spAutoFit/>
          </a:bodyPr>
          <a:lstStyle/>
          <a:p>
            <a:r>
              <a:rPr sz="1900" b="0" i="1">
                <a:solidFill>
                  <a:srgbClr val="1F1F1F"/>
                </a:solidFill>
                <a:latin typeface="Newsreader Display"/>
              </a:rPr>
              <a:t>The audience shift</a:t>
            </a:r>
          </a:p>
        </p:txBody>
      </p:sp>
      <p:sp>
        <p:nvSpPr>
          <p:cNvPr id="24" name="Box 1 prompt"/>
          <p:cNvSpPr txBox="1"/>
          <p:nvPr/>
        </p:nvSpPr>
        <p:spPr>
          <a:xfrm>
            <a:off x="756000" y="1537200"/>
            <a:ext cx="6397200" cy="360000"/>
          </a:xfrm>
          <a:prstGeom prst="rect">
            <a:avLst/>
          </a:prstGeom>
          <a:noFill/>
        </p:spPr>
        <p:txBody>
          <a:bodyPr wrap="square" lIns="0" rIns="0" tIns="0" bIns="0" anchor="t">
            <a:spAutoFit/>
          </a:bodyPr>
          <a:lstStyle/>
          <a:p>
            <a:r>
              <a:rPr sz="1100" b="0" i="0">
                <a:solidFill>
                  <a:srgbClr val="6B6B6B"/>
                </a:solidFill>
                <a:latin typeface="Hanken Grotesk"/>
              </a:rPr>
              <a:t>Where are they today, and what should they think, decide or do when you’re done?</a:t>
            </a:r>
          </a:p>
        </p:txBody>
      </p:sp>
      <p:cxnSp>
        <p:nvCxnSpPr>
          <p:cNvPr id="25" name="Connector 24"/>
          <p:cNvCxnSpPr/>
          <p:nvPr/>
        </p:nvCxnSpPr>
        <p:spPr>
          <a:xfrm>
            <a:off x="756000" y="1933200"/>
            <a:ext cx="6397200" cy="0"/>
          </a:xfrm>
          <a:prstGeom prst="line">
            <a:avLst/>
          </a:prstGeom>
          <a:ln w="9525">
            <a:solidFill>
              <a:srgbClr val="D9D9D6"/>
            </a:solidFill>
          </a:ln>
        </p:spPr>
        <p:style>
          <a:lnRef idx="2">
            <a:schemeClr val="accent1"/>
          </a:lnRef>
          <a:fillRef idx="0">
            <a:schemeClr val="accent1"/>
          </a:fillRef>
          <a:effectRef idx="1">
            <a:schemeClr val="accent1"/>
          </a:effectRef>
          <a:fontRef idx="minor">
            <a:schemeClr val="tx1"/>
          </a:fontRef>
        </p:style>
      </p:cxnSp>
      <p:sp>
        <p:nvSpPr>
          <p:cNvPr id="26" name="Box 2 panel"/>
          <p:cNvSpPr/>
          <p:nvPr/>
        </p:nvSpPr>
        <p:spPr>
          <a:xfrm>
            <a:off x="7441200" y="1062000"/>
            <a:ext cx="4176000" cy="1908000"/>
          </a:xfrm>
          <a:prstGeom prst="roundRect">
            <a:avLst>
              <a:gd name="adj" fmla="val 2264"/>
            </a:avLst>
          </a:prstGeom>
          <a:solidFill>
            <a:srgbClr val="3A3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Box 2 number"/>
          <p:cNvSpPr txBox="1"/>
          <p:nvPr/>
        </p:nvSpPr>
        <p:spPr>
          <a:xfrm>
            <a:off x="7621200" y="1152000"/>
            <a:ext cx="324000" cy="432000"/>
          </a:xfrm>
          <a:prstGeom prst="rect">
            <a:avLst/>
          </a:prstGeom>
          <a:noFill/>
        </p:spPr>
        <p:txBody>
          <a:bodyPr wrap="square" lIns="0" rIns="0" tIns="0" bIns="0" anchor="t">
            <a:spAutoFit/>
          </a:bodyPr>
          <a:lstStyle/>
          <a:p>
            <a:r>
              <a:rPr sz="2600" b="0" i="0">
                <a:solidFill>
                  <a:srgbClr val="F4F4F2"/>
                </a:solidFill>
                <a:latin typeface="Newsreader Display"/>
              </a:rPr>
              <a:t>2</a:t>
            </a:r>
          </a:p>
        </p:txBody>
      </p:sp>
      <p:sp>
        <p:nvSpPr>
          <p:cNvPr id="28" name="Box 2 name"/>
          <p:cNvSpPr txBox="1"/>
          <p:nvPr/>
        </p:nvSpPr>
        <p:spPr>
          <a:xfrm>
            <a:off x="7981200" y="1213200"/>
            <a:ext cx="3456000" cy="324000"/>
          </a:xfrm>
          <a:prstGeom prst="rect">
            <a:avLst/>
          </a:prstGeom>
          <a:noFill/>
        </p:spPr>
        <p:txBody>
          <a:bodyPr wrap="square" lIns="0" rIns="0" tIns="0" bIns="0" anchor="t">
            <a:spAutoFit/>
          </a:bodyPr>
          <a:lstStyle/>
          <a:p>
            <a:r>
              <a:rPr sz="1900" b="0" i="1">
                <a:solidFill>
                  <a:srgbClr val="F4F4F2"/>
                </a:solidFill>
                <a:latin typeface="Newsreader Display"/>
              </a:rPr>
              <a:t>The core message</a:t>
            </a:r>
          </a:p>
        </p:txBody>
      </p:sp>
      <p:sp>
        <p:nvSpPr>
          <p:cNvPr id="29" name="Box 2 prompt"/>
          <p:cNvSpPr txBox="1"/>
          <p:nvPr/>
        </p:nvSpPr>
        <p:spPr>
          <a:xfrm>
            <a:off x="7621200" y="1537200"/>
            <a:ext cx="3816000" cy="360000"/>
          </a:xfrm>
          <a:prstGeom prst="rect">
            <a:avLst/>
          </a:prstGeom>
          <a:noFill/>
        </p:spPr>
        <p:txBody>
          <a:bodyPr wrap="square" lIns="0" rIns="0" tIns="0" bIns="0" anchor="t">
            <a:spAutoFit/>
          </a:bodyPr>
          <a:lstStyle/>
          <a:p>
            <a:r>
              <a:rPr sz="1100" b="0" i="0">
                <a:solidFill>
                  <a:srgbClr val="BDBDB9"/>
                </a:solidFill>
                <a:latin typeface="Hanken Grotesk"/>
              </a:rPr>
              <a:t>What’s the one sentence you want them to remember?</a:t>
            </a:r>
          </a:p>
        </p:txBody>
      </p:sp>
      <p:cxnSp>
        <p:nvCxnSpPr>
          <p:cNvPr id="30" name="Connector 29"/>
          <p:cNvCxnSpPr/>
          <p:nvPr/>
        </p:nvCxnSpPr>
        <p:spPr>
          <a:xfrm>
            <a:off x="7621200" y="1933200"/>
            <a:ext cx="3816000" cy="0"/>
          </a:xfrm>
          <a:prstGeom prst="line">
            <a:avLst/>
          </a:prstGeom>
          <a:ln w="9525">
            <a:solidFill>
              <a:srgbClr val="5A5A5A"/>
            </a:solidFill>
          </a:ln>
        </p:spPr>
        <p:style>
          <a:lnRef idx="2">
            <a:schemeClr val="accent1"/>
          </a:lnRef>
          <a:fillRef idx="0">
            <a:schemeClr val="accent1"/>
          </a:fillRef>
          <a:effectRef idx="1">
            <a:schemeClr val="accent1"/>
          </a:effectRef>
          <a:fontRef idx="minor">
            <a:schemeClr val="tx1"/>
          </a:fontRef>
        </p:style>
      </p:cxnSp>
      <p:sp>
        <p:nvSpPr>
          <p:cNvPr id="31" name="Box 3 panel"/>
          <p:cNvSpPr/>
          <p:nvPr/>
        </p:nvSpPr>
        <p:spPr>
          <a:xfrm>
            <a:off x="576000" y="3078000"/>
            <a:ext cx="3240000" cy="3203999"/>
          </a:xfrm>
          <a:prstGeom prst="roundRect">
            <a:avLst>
              <a:gd name="adj" fmla="val 1348"/>
            </a:avLst>
          </a:prstGeom>
          <a:solidFill>
            <a:srgbClr val="F4F4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Box 3 number"/>
          <p:cNvSpPr txBox="1"/>
          <p:nvPr/>
        </p:nvSpPr>
        <p:spPr>
          <a:xfrm>
            <a:off x="756000" y="3168000"/>
            <a:ext cx="324000" cy="432000"/>
          </a:xfrm>
          <a:prstGeom prst="rect">
            <a:avLst/>
          </a:prstGeom>
          <a:noFill/>
        </p:spPr>
        <p:txBody>
          <a:bodyPr wrap="square" lIns="0" rIns="0" tIns="0" bIns="0" anchor="t">
            <a:spAutoFit/>
          </a:bodyPr>
          <a:lstStyle/>
          <a:p>
            <a:r>
              <a:rPr sz="2600" b="0" i="0">
                <a:solidFill>
                  <a:srgbClr val="1F1F1F"/>
                </a:solidFill>
                <a:latin typeface="Newsreader Display"/>
              </a:rPr>
              <a:t>3</a:t>
            </a:r>
          </a:p>
        </p:txBody>
      </p:sp>
      <p:sp>
        <p:nvSpPr>
          <p:cNvPr id="33" name="Box 3 name"/>
          <p:cNvSpPr txBox="1"/>
          <p:nvPr/>
        </p:nvSpPr>
        <p:spPr>
          <a:xfrm>
            <a:off x="1116000" y="3229200"/>
            <a:ext cx="2520000" cy="324000"/>
          </a:xfrm>
          <a:prstGeom prst="rect">
            <a:avLst/>
          </a:prstGeom>
          <a:noFill/>
        </p:spPr>
        <p:txBody>
          <a:bodyPr wrap="square" lIns="0" rIns="0" tIns="0" bIns="0" anchor="t">
            <a:spAutoFit/>
          </a:bodyPr>
          <a:lstStyle/>
          <a:p>
            <a:r>
              <a:rPr sz="1900" b="0" i="1">
                <a:solidFill>
                  <a:srgbClr val="1F1F1F"/>
                </a:solidFill>
                <a:latin typeface="Newsreader Display"/>
              </a:rPr>
              <a:t>Why it matters</a:t>
            </a:r>
          </a:p>
        </p:txBody>
      </p:sp>
      <p:sp>
        <p:nvSpPr>
          <p:cNvPr id="34" name="Box 3 prompt"/>
          <p:cNvSpPr txBox="1"/>
          <p:nvPr/>
        </p:nvSpPr>
        <p:spPr>
          <a:xfrm>
            <a:off x="756000" y="3553200"/>
            <a:ext cx="2880000" cy="360000"/>
          </a:xfrm>
          <a:prstGeom prst="rect">
            <a:avLst/>
          </a:prstGeom>
          <a:noFill/>
        </p:spPr>
        <p:txBody>
          <a:bodyPr wrap="square" lIns="0" rIns="0" tIns="0" bIns="0" anchor="t">
            <a:spAutoFit/>
          </a:bodyPr>
          <a:lstStyle/>
          <a:p>
            <a:r>
              <a:rPr sz="1100" b="0" i="0">
                <a:solidFill>
                  <a:srgbClr val="6B6B6B"/>
                </a:solidFill>
                <a:latin typeface="Hanken Grotesk"/>
              </a:rPr>
              <a:t>What problem, opportunity or deadline makes this matter now?</a:t>
            </a:r>
          </a:p>
        </p:txBody>
      </p:sp>
      <p:cxnSp>
        <p:nvCxnSpPr>
          <p:cNvPr id="35" name="Connector 34"/>
          <p:cNvCxnSpPr/>
          <p:nvPr/>
        </p:nvCxnSpPr>
        <p:spPr>
          <a:xfrm>
            <a:off x="756000" y="3949200"/>
            <a:ext cx="2880000" cy="0"/>
          </a:xfrm>
          <a:prstGeom prst="line">
            <a:avLst/>
          </a:prstGeom>
          <a:ln w="9525">
            <a:solidFill>
              <a:srgbClr val="D9D9D6"/>
            </a:solidFill>
          </a:ln>
        </p:spPr>
        <p:style>
          <a:lnRef idx="2">
            <a:schemeClr val="accent1"/>
          </a:lnRef>
          <a:fillRef idx="0">
            <a:schemeClr val="accent1"/>
          </a:fillRef>
          <a:effectRef idx="1">
            <a:schemeClr val="accent1"/>
          </a:effectRef>
          <a:fontRef idx="minor">
            <a:schemeClr val="tx1"/>
          </a:fontRef>
        </p:style>
      </p:cxnSp>
      <p:sp>
        <p:nvSpPr>
          <p:cNvPr id="36" name="Box 4 panel"/>
          <p:cNvSpPr/>
          <p:nvPr/>
        </p:nvSpPr>
        <p:spPr>
          <a:xfrm>
            <a:off x="3924000" y="3078000"/>
            <a:ext cx="4345200" cy="3203999"/>
          </a:xfrm>
          <a:prstGeom prst="roundRect">
            <a:avLst>
              <a:gd name="adj" fmla="val 1348"/>
            </a:avLst>
          </a:prstGeom>
          <a:solidFill>
            <a:srgbClr val="F4F4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Box 4 number"/>
          <p:cNvSpPr txBox="1"/>
          <p:nvPr/>
        </p:nvSpPr>
        <p:spPr>
          <a:xfrm>
            <a:off x="4104000" y="3168000"/>
            <a:ext cx="324000" cy="432000"/>
          </a:xfrm>
          <a:prstGeom prst="rect">
            <a:avLst/>
          </a:prstGeom>
          <a:noFill/>
        </p:spPr>
        <p:txBody>
          <a:bodyPr wrap="square" lIns="0" rIns="0" tIns="0" bIns="0" anchor="t">
            <a:spAutoFit/>
          </a:bodyPr>
          <a:lstStyle/>
          <a:p>
            <a:r>
              <a:rPr sz="2600" b="0" i="0">
                <a:solidFill>
                  <a:srgbClr val="1F1F1F"/>
                </a:solidFill>
                <a:latin typeface="Newsreader Display"/>
              </a:rPr>
              <a:t>4</a:t>
            </a:r>
          </a:p>
        </p:txBody>
      </p:sp>
      <p:sp>
        <p:nvSpPr>
          <p:cNvPr id="38" name="Box 4 name"/>
          <p:cNvSpPr txBox="1"/>
          <p:nvPr/>
        </p:nvSpPr>
        <p:spPr>
          <a:xfrm>
            <a:off x="4464000" y="3229200"/>
            <a:ext cx="3625200" cy="324000"/>
          </a:xfrm>
          <a:prstGeom prst="rect">
            <a:avLst/>
          </a:prstGeom>
          <a:noFill/>
        </p:spPr>
        <p:txBody>
          <a:bodyPr wrap="square" lIns="0" rIns="0" tIns="0" bIns="0" anchor="t">
            <a:spAutoFit/>
          </a:bodyPr>
          <a:lstStyle/>
          <a:p>
            <a:r>
              <a:rPr sz="1900" b="0" i="1">
                <a:solidFill>
                  <a:srgbClr val="1F1F1F"/>
                </a:solidFill>
                <a:latin typeface="Newsreader Display"/>
              </a:rPr>
              <a:t>What makes it credible</a:t>
            </a:r>
          </a:p>
        </p:txBody>
      </p:sp>
      <p:sp>
        <p:nvSpPr>
          <p:cNvPr id="39" name="Box 4 prompt"/>
          <p:cNvSpPr txBox="1"/>
          <p:nvPr/>
        </p:nvSpPr>
        <p:spPr>
          <a:xfrm>
            <a:off x="4104000" y="3553200"/>
            <a:ext cx="3985200" cy="360000"/>
          </a:xfrm>
          <a:prstGeom prst="rect">
            <a:avLst/>
          </a:prstGeom>
          <a:noFill/>
        </p:spPr>
        <p:txBody>
          <a:bodyPr wrap="square" lIns="0" rIns="0" tIns="0" bIns="0" anchor="t">
            <a:spAutoFit/>
          </a:bodyPr>
          <a:lstStyle/>
          <a:p>
            <a:r>
              <a:rPr sz="1100" b="0" i="0">
                <a:solidFill>
                  <a:srgbClr val="6B6B6B"/>
                </a:solidFill>
                <a:latin typeface="Hanken Grotesk"/>
              </a:rPr>
              <a:t>Which facts or examples will make them believe it?</a:t>
            </a:r>
          </a:p>
        </p:txBody>
      </p:sp>
      <p:cxnSp>
        <p:nvCxnSpPr>
          <p:cNvPr id="40" name="Connector 39"/>
          <p:cNvCxnSpPr/>
          <p:nvPr/>
        </p:nvCxnSpPr>
        <p:spPr>
          <a:xfrm>
            <a:off x="4104000" y="3949200"/>
            <a:ext cx="3985200" cy="0"/>
          </a:xfrm>
          <a:prstGeom prst="line">
            <a:avLst/>
          </a:prstGeom>
          <a:ln w="9525">
            <a:solidFill>
              <a:srgbClr val="D9D9D6"/>
            </a:solidFill>
          </a:ln>
        </p:spPr>
        <p:style>
          <a:lnRef idx="2">
            <a:schemeClr val="accent1"/>
          </a:lnRef>
          <a:fillRef idx="0">
            <a:schemeClr val="accent1"/>
          </a:fillRef>
          <a:effectRef idx="1">
            <a:schemeClr val="accent1"/>
          </a:effectRef>
          <a:fontRef idx="minor">
            <a:schemeClr val="tx1"/>
          </a:fontRef>
        </p:style>
      </p:cxnSp>
      <p:sp>
        <p:nvSpPr>
          <p:cNvPr id="41" name="Box 5 panel"/>
          <p:cNvSpPr/>
          <p:nvPr/>
        </p:nvSpPr>
        <p:spPr>
          <a:xfrm>
            <a:off x="8377200" y="3078000"/>
            <a:ext cx="3240000" cy="3203999"/>
          </a:xfrm>
          <a:prstGeom prst="roundRect">
            <a:avLst>
              <a:gd name="adj" fmla="val 1348"/>
            </a:avLst>
          </a:prstGeom>
          <a:solidFill>
            <a:srgbClr val="F4F4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Box 5 number"/>
          <p:cNvSpPr txBox="1"/>
          <p:nvPr/>
        </p:nvSpPr>
        <p:spPr>
          <a:xfrm>
            <a:off x="8557200" y="3168000"/>
            <a:ext cx="324000" cy="432000"/>
          </a:xfrm>
          <a:prstGeom prst="rect">
            <a:avLst/>
          </a:prstGeom>
          <a:noFill/>
        </p:spPr>
        <p:txBody>
          <a:bodyPr wrap="square" lIns="0" rIns="0" tIns="0" bIns="0" anchor="t">
            <a:spAutoFit/>
          </a:bodyPr>
          <a:lstStyle/>
          <a:p>
            <a:r>
              <a:rPr sz="2600" b="0" i="0">
                <a:solidFill>
                  <a:srgbClr val="1F1F1F"/>
                </a:solidFill>
                <a:latin typeface="Newsreader Display"/>
              </a:rPr>
              <a:t>5</a:t>
            </a:r>
          </a:p>
        </p:txBody>
      </p:sp>
      <p:sp>
        <p:nvSpPr>
          <p:cNvPr id="43" name="Box 5 name"/>
          <p:cNvSpPr txBox="1"/>
          <p:nvPr/>
        </p:nvSpPr>
        <p:spPr>
          <a:xfrm>
            <a:off x="8917200" y="3229200"/>
            <a:ext cx="2520000" cy="324000"/>
          </a:xfrm>
          <a:prstGeom prst="rect">
            <a:avLst/>
          </a:prstGeom>
          <a:noFill/>
        </p:spPr>
        <p:txBody>
          <a:bodyPr wrap="square" lIns="0" rIns="0" tIns="0" bIns="0" anchor="t">
            <a:spAutoFit/>
          </a:bodyPr>
          <a:lstStyle/>
          <a:p>
            <a:r>
              <a:rPr sz="1900" b="0" i="1">
                <a:solidFill>
                  <a:srgbClr val="1F1F1F"/>
                </a:solidFill>
                <a:latin typeface="Newsreader Display"/>
              </a:rPr>
              <a:t>What stands in the way</a:t>
            </a:r>
          </a:p>
        </p:txBody>
      </p:sp>
      <p:sp>
        <p:nvSpPr>
          <p:cNvPr id="44" name="Box 5 prompt"/>
          <p:cNvSpPr txBox="1"/>
          <p:nvPr/>
        </p:nvSpPr>
        <p:spPr>
          <a:xfrm>
            <a:off x="8557200" y="3553200"/>
            <a:ext cx="2880000" cy="360000"/>
          </a:xfrm>
          <a:prstGeom prst="rect">
            <a:avLst/>
          </a:prstGeom>
          <a:noFill/>
        </p:spPr>
        <p:txBody>
          <a:bodyPr wrap="square" lIns="0" rIns="0" tIns="0" bIns="0" anchor="t">
            <a:spAutoFit/>
          </a:bodyPr>
          <a:lstStyle/>
          <a:p>
            <a:r>
              <a:rPr sz="1100" b="0" i="0">
                <a:solidFill>
                  <a:srgbClr val="6B6B6B"/>
                </a:solidFill>
                <a:latin typeface="Hanken Grotesk"/>
              </a:rPr>
              <a:t>What’s their biggest question, objection or obstacle?</a:t>
            </a:r>
          </a:p>
        </p:txBody>
      </p:sp>
      <p:cxnSp>
        <p:nvCxnSpPr>
          <p:cNvPr id="45" name="Connector 44"/>
          <p:cNvCxnSpPr/>
          <p:nvPr/>
        </p:nvCxnSpPr>
        <p:spPr>
          <a:xfrm>
            <a:off x="8557200" y="3949200"/>
            <a:ext cx="2880000" cy="0"/>
          </a:xfrm>
          <a:prstGeom prst="line">
            <a:avLst/>
          </a:prstGeom>
          <a:ln w="9525">
            <a:solidFill>
              <a:srgbClr val="D9D9D6"/>
            </a:solidFill>
          </a:ln>
        </p:spPr>
        <p:style>
          <a:lnRef idx="2">
            <a:schemeClr val="accent1"/>
          </a:lnRef>
          <a:fillRef idx="0">
            <a:schemeClr val="accent1"/>
          </a:fillRef>
          <a:effectRef idx="1">
            <a:schemeClr val="accent1"/>
          </a:effectRef>
          <a:fontRef idx="minor">
            <a:schemeClr val="tx1"/>
          </a:fontRef>
        </p:style>
      </p:cxnSp>
      <p:sp>
        <p:nvSpPr>
          <p:cNvPr id="46" name="Shift From label"/>
          <p:cNvSpPr txBox="1"/>
          <p:nvPr/>
        </p:nvSpPr>
        <p:spPr>
          <a:xfrm>
            <a:off x="756000" y="1987200"/>
            <a:ext cx="3054600" cy="180000"/>
          </a:xfrm>
          <a:prstGeom prst="rect">
            <a:avLst/>
          </a:prstGeom>
          <a:noFill/>
        </p:spPr>
        <p:txBody>
          <a:bodyPr wrap="square" lIns="0" rIns="0" tIns="0" bIns="0" anchor="t">
            <a:spAutoFit/>
          </a:bodyPr>
          <a:lstStyle/>
          <a:p>
            <a:r>
              <a:rPr sz="1050" b="1" i="0">
                <a:solidFill>
                  <a:srgbClr val="6B6B6B"/>
                </a:solidFill>
                <a:latin typeface="Hanken Grotesk"/>
              </a:rPr>
              <a:t>From</a:t>
            </a:r>
          </a:p>
        </p:txBody>
      </p:sp>
      <p:sp>
        <p:nvSpPr>
          <p:cNvPr id="47" name="Shift To label"/>
          <p:cNvSpPr txBox="1"/>
          <p:nvPr/>
        </p:nvSpPr>
        <p:spPr>
          <a:xfrm>
            <a:off x="4098600" y="1987200"/>
            <a:ext cx="3054600" cy="180000"/>
          </a:xfrm>
          <a:prstGeom prst="rect">
            <a:avLst/>
          </a:prstGeom>
          <a:noFill/>
        </p:spPr>
        <p:txBody>
          <a:bodyPr wrap="square" lIns="0" rIns="0" tIns="0" bIns="0" anchor="t">
            <a:spAutoFit/>
          </a:bodyPr>
          <a:lstStyle/>
          <a:p>
            <a:r>
              <a:rPr sz="1050" b="1" i="0">
                <a:solidFill>
                  <a:srgbClr val="6B6B6B"/>
                </a:solidFill>
                <a:latin typeface="Hanken Grotesk"/>
              </a:rPr>
              <a:t>To</a:t>
            </a:r>
          </a:p>
        </p:txBody>
      </p:sp>
      <p:cxnSp>
        <p:nvCxnSpPr>
          <p:cNvPr id="48" name="Connector 47"/>
          <p:cNvCxnSpPr/>
          <p:nvPr/>
        </p:nvCxnSpPr>
        <p:spPr>
          <a:xfrm>
            <a:off x="3954600" y="1987200"/>
            <a:ext cx="0" cy="838800"/>
          </a:xfrm>
          <a:prstGeom prst="line">
            <a:avLst/>
          </a:prstGeom>
          <a:ln w="9525">
            <a:solidFill>
              <a:srgbClr val="D9D9D6"/>
            </a:solidFill>
          </a:ln>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idx="13"/>
          </p:nvPr>
        </p:nvSpPr>
        <p:spPr>
          <a:xfrm>
            <a:off x="2844000" y="547200"/>
            <a:ext cx="1923300" cy="324000"/>
          </a:xfrm>
        </p:spPr>
        <p:txBody>
          <a:bodyPr wrap="square" lIns="0" rIns="0" tIns="0" bIns="0" anchor="t">
            <a:normAutofit/>
          </a:bodyPr>
          <a:lstStyle>
            <a:lvl1pPr marL="0" indent="0">
              <a:lnSpc>
                <a:spcPct val="110000"/>
              </a:lnSpc>
              <a:spcAft>
                <a:spcPts val="400"/>
              </a:spcAft>
              <a:buNone/>
              <a:defRPr sz="1100" b="0">
                <a:solidFill>
                  <a:srgbClr val="1F1F1F"/>
                </a:solidFill>
                <a:latin typeface="Hanken Grotesk"/>
              </a:defRPr>
            </a:lvl1pPr>
          </a:lstStyle>
          <a:p/>
        </p:txBody>
      </p:sp>
      <p:sp>
        <p:nvSpPr>
          <p:cNvPr id="4" name="Text Placeholder 3"/>
          <p:cNvSpPr>
            <a:spLocks noGrp="1"/>
          </p:cNvSpPr>
          <p:nvPr>
            <p:ph type="body" idx="14" sz="quarter"/>
          </p:nvPr>
        </p:nvSpPr>
        <p:spPr>
          <a:xfrm>
            <a:off x="5091300" y="547200"/>
            <a:ext cx="1923300" cy="324000"/>
          </a:xfrm>
        </p:spPr>
        <p:txBody>
          <a:bodyPr wrap="square" lIns="0" rIns="0" tIns="0" bIns="0" anchor="t">
            <a:normAutofit/>
          </a:bodyPr>
          <a:lstStyle>
            <a:lvl1pPr marL="0" indent="0">
              <a:lnSpc>
                <a:spcPct val="110000"/>
              </a:lnSpc>
              <a:spcAft>
                <a:spcPts val="400"/>
              </a:spcAft>
              <a:buNone/>
              <a:defRPr sz="1100" b="0">
                <a:solidFill>
                  <a:srgbClr val="1F1F1F"/>
                </a:solidFill>
                <a:latin typeface="Hanken Grotesk"/>
              </a:defRPr>
            </a:lvl1pPr>
          </a:lstStyle>
          <a:p/>
        </p:txBody>
      </p:sp>
      <p:sp>
        <p:nvSpPr>
          <p:cNvPr id="5" name="Text Placeholder 4"/>
          <p:cNvSpPr>
            <a:spLocks noGrp="1"/>
          </p:cNvSpPr>
          <p:nvPr>
            <p:ph type="body" idx="15" sz="quarter"/>
          </p:nvPr>
        </p:nvSpPr>
        <p:spPr>
          <a:xfrm>
            <a:off x="7338600" y="547200"/>
            <a:ext cx="1923300" cy="324000"/>
          </a:xfrm>
        </p:spPr>
        <p:txBody>
          <a:bodyPr wrap="square" lIns="0" rIns="0" tIns="0" bIns="0" anchor="t">
            <a:normAutofit/>
          </a:bodyPr>
          <a:lstStyle>
            <a:lvl1pPr marL="0" indent="0">
              <a:lnSpc>
                <a:spcPct val="110000"/>
              </a:lnSpc>
              <a:spcAft>
                <a:spcPts val="400"/>
              </a:spcAft>
              <a:buNone/>
              <a:defRPr sz="1100" b="0">
                <a:solidFill>
                  <a:srgbClr val="1F1F1F"/>
                </a:solidFill>
                <a:latin typeface="Hanken Grotesk"/>
              </a:defRPr>
            </a:lvl1pPr>
          </a:lstStyle>
          <a:p/>
        </p:txBody>
      </p:sp>
      <p:sp>
        <p:nvSpPr>
          <p:cNvPr id="6" name="Text Placeholder 5"/>
          <p:cNvSpPr>
            <a:spLocks noGrp="1"/>
          </p:cNvSpPr>
          <p:nvPr>
            <p:ph type="body" idx="16" sz="quarter"/>
          </p:nvPr>
        </p:nvSpPr>
        <p:spPr>
          <a:xfrm>
            <a:off x="9585900" y="547200"/>
            <a:ext cx="1923300" cy="324000"/>
          </a:xfrm>
        </p:spPr>
        <p:txBody>
          <a:bodyPr wrap="square" lIns="0" rIns="0" tIns="0" bIns="0" anchor="t">
            <a:normAutofit/>
          </a:bodyPr>
          <a:lstStyle>
            <a:lvl1pPr marL="0" indent="0">
              <a:lnSpc>
                <a:spcPct val="110000"/>
              </a:lnSpc>
              <a:spcAft>
                <a:spcPts val="400"/>
              </a:spcAft>
              <a:buNone/>
              <a:defRPr sz="1100" b="0">
                <a:solidFill>
                  <a:srgbClr val="1F1F1F"/>
                </a:solidFill>
                <a:latin typeface="Hanken Grotesk"/>
              </a:defRPr>
            </a:lvl1pPr>
          </a:lstStyle>
          <a:p/>
        </p:txBody>
      </p:sp>
      <p:sp>
        <p:nvSpPr>
          <p:cNvPr id="7" name="Text Placeholder 6"/>
          <p:cNvSpPr>
            <a:spLocks noGrp="1"/>
          </p:cNvSpPr>
          <p:nvPr>
            <p:ph type="body" idx="17" sz="quarter"/>
          </p:nvPr>
        </p:nvSpPr>
        <p:spPr>
          <a:xfrm>
            <a:off x="756000" y="2185200"/>
            <a:ext cx="3054600" cy="640799"/>
          </a:xfrm>
        </p:spPr>
        <p:txBody>
          <a:bodyPr wrap="square" lIns="0" rIns="0" tIns="0" bIns="0" anchor="t">
            <a:normAutofit/>
          </a:bodyPr>
          <a:lstStyle>
            <a:lvl1pPr marL="0" indent="0">
              <a:lnSpc>
                <a:spcPct val="110000"/>
              </a:lnSpc>
              <a:spcAft>
                <a:spcPts val="400"/>
              </a:spcAft>
              <a:buNone/>
              <a:defRPr sz="1300" b="0">
                <a:solidFill>
                  <a:srgbClr val="1F1F1F"/>
                </a:solidFill>
                <a:latin typeface="Hanken Grotesk"/>
              </a:defRPr>
            </a:lvl1pPr>
          </a:lstStyle>
          <a:p/>
        </p:txBody>
      </p:sp>
      <p:sp>
        <p:nvSpPr>
          <p:cNvPr id="8" name="Text Placeholder 7"/>
          <p:cNvSpPr>
            <a:spLocks noGrp="1"/>
          </p:cNvSpPr>
          <p:nvPr>
            <p:ph type="body" idx="18" sz="quarter"/>
          </p:nvPr>
        </p:nvSpPr>
        <p:spPr>
          <a:xfrm>
            <a:off x="4098600" y="2185200"/>
            <a:ext cx="3054600" cy="640799"/>
          </a:xfrm>
        </p:spPr>
        <p:txBody>
          <a:bodyPr wrap="square" lIns="0" rIns="0" tIns="0" bIns="0" anchor="t">
            <a:normAutofit/>
          </a:bodyPr>
          <a:lstStyle>
            <a:lvl1pPr marL="0" indent="0">
              <a:lnSpc>
                <a:spcPct val="110000"/>
              </a:lnSpc>
              <a:spcAft>
                <a:spcPts val="400"/>
              </a:spcAft>
              <a:buNone/>
              <a:defRPr sz="1300" b="0">
                <a:solidFill>
                  <a:srgbClr val="1F1F1F"/>
                </a:solidFill>
                <a:latin typeface="Hanken Grotesk"/>
              </a:defRPr>
            </a:lvl1pPr>
          </a:lstStyle>
          <a:p/>
        </p:txBody>
      </p:sp>
      <p:sp>
        <p:nvSpPr>
          <p:cNvPr id="9" name="Text Placeholder 8"/>
          <p:cNvSpPr>
            <a:spLocks noGrp="1"/>
          </p:cNvSpPr>
          <p:nvPr>
            <p:ph type="body" idx="19" sz="quarter"/>
          </p:nvPr>
        </p:nvSpPr>
        <p:spPr>
          <a:xfrm>
            <a:off x="7621200" y="1987200"/>
            <a:ext cx="3816000" cy="838799"/>
          </a:xfrm>
        </p:spPr>
        <p:txBody>
          <a:bodyPr wrap="square" lIns="0" rIns="0" tIns="0" bIns="0" anchor="t">
            <a:normAutofit/>
          </a:bodyPr>
          <a:lstStyle>
            <a:lvl1pPr marL="0" indent="0">
              <a:lnSpc>
                <a:spcPct val="110000"/>
              </a:lnSpc>
              <a:spcAft>
                <a:spcPts val="400"/>
              </a:spcAft>
              <a:buNone/>
              <a:defRPr sz="1600" b="0">
                <a:solidFill>
                  <a:srgbClr val="F4F4F2"/>
                </a:solidFill>
                <a:latin typeface="Hanken Grotesk"/>
              </a:defRPr>
            </a:lvl1pPr>
          </a:lstStyle>
          <a:p/>
        </p:txBody>
      </p:sp>
      <p:sp>
        <p:nvSpPr>
          <p:cNvPr id="10" name="Text Placeholder 9"/>
          <p:cNvSpPr>
            <a:spLocks noGrp="1"/>
          </p:cNvSpPr>
          <p:nvPr>
            <p:ph type="body" idx="20" sz="quarter"/>
          </p:nvPr>
        </p:nvSpPr>
        <p:spPr>
          <a:xfrm>
            <a:off x="756000" y="4003200"/>
            <a:ext cx="2880000" cy="2134799"/>
          </a:xfrm>
        </p:spPr>
        <p:txBody>
          <a:bodyPr wrap="square" lIns="0" rIns="0" tIns="0" bIns="0" anchor="t">
            <a:normAutofit/>
          </a:bodyPr>
          <a:lstStyle>
            <a:lvl1pPr marL="0" indent="0">
              <a:lnSpc>
                <a:spcPct val="110000"/>
              </a:lnSpc>
              <a:spcAft>
                <a:spcPts val="400"/>
              </a:spcAft>
              <a:buNone/>
              <a:defRPr sz="1300" b="0">
                <a:solidFill>
                  <a:srgbClr val="1F1F1F"/>
                </a:solidFill>
                <a:latin typeface="Hanken Grotesk"/>
              </a:defRPr>
            </a:lvl1pPr>
          </a:lstStyle>
          <a:p/>
        </p:txBody>
      </p:sp>
      <p:sp>
        <p:nvSpPr>
          <p:cNvPr id="11" name="Text Placeholder 10"/>
          <p:cNvSpPr>
            <a:spLocks noGrp="1"/>
          </p:cNvSpPr>
          <p:nvPr>
            <p:ph type="body" idx="21" sz="quarter"/>
          </p:nvPr>
        </p:nvSpPr>
        <p:spPr>
          <a:xfrm>
            <a:off x="4104000" y="4003200"/>
            <a:ext cx="3985200" cy="2134799"/>
          </a:xfrm>
        </p:spPr>
        <p:txBody>
          <a:bodyPr wrap="square" lIns="0" rIns="0" tIns="0" bIns="0" anchor="t">
            <a:normAutofit/>
          </a:bodyPr>
          <a:lstStyle>
            <a:lvl1pPr marL="0" indent="0">
              <a:lnSpc>
                <a:spcPct val="110000"/>
              </a:lnSpc>
              <a:spcAft>
                <a:spcPts val="400"/>
              </a:spcAft>
              <a:buNone/>
              <a:defRPr sz="1300" b="0">
                <a:solidFill>
                  <a:srgbClr val="1F1F1F"/>
                </a:solidFill>
                <a:latin typeface="Hanken Grotesk"/>
              </a:defRPr>
            </a:lvl1pPr>
          </a:lstStyle>
          <a:p/>
        </p:txBody>
      </p:sp>
      <p:sp>
        <p:nvSpPr>
          <p:cNvPr id="12" name="Text Placeholder 11"/>
          <p:cNvSpPr>
            <a:spLocks noGrp="1"/>
          </p:cNvSpPr>
          <p:nvPr>
            <p:ph type="body" idx="22" sz="quarter"/>
          </p:nvPr>
        </p:nvSpPr>
        <p:spPr>
          <a:xfrm>
            <a:off x="8557200" y="4003200"/>
            <a:ext cx="2880000" cy="2134799"/>
          </a:xfrm>
        </p:spPr>
        <p:txBody>
          <a:bodyPr wrap="square" lIns="0" rIns="0" tIns="0" bIns="0" anchor="t">
            <a:normAutofit/>
          </a:bodyPr>
          <a:lstStyle>
            <a:lvl1pPr marL="0" indent="0">
              <a:lnSpc>
                <a:spcPct val="110000"/>
              </a:lnSpc>
              <a:spcAft>
                <a:spcPts val="400"/>
              </a:spcAft>
              <a:buNone/>
              <a:defRPr sz="1300" b="0">
                <a:solidFill>
                  <a:srgbClr val="1F1F1F"/>
                </a:solidFill>
                <a:latin typeface="Hanken Grotesk"/>
              </a:defRPr>
            </a:lvl1pPr>
          </a:lstStyle>
          <a:p/>
        </p:txBody>
      </p:sp>
    </p:spTree>
  </p:cSld>
  <p:clrMapOvr>
    <a:masterClrMapping/>
  </p:clrMapOvr>
</p:sld>
</file>

<file path=ppt/theme/theme1.xml><?xml version="1.0" encoding="utf-8"?>
<a:theme xmlns:a="http://schemas.openxmlformats.org/drawingml/2006/main" name="Office Theme">
  <a:themeElements>
    <a:clrScheme name="Office">
      <a:dk1>
        <a:srgbClr val="1F1F1F"/>
      </a:dk1>
      <a:lt1>
        <a:srgbClr val="FFFFFF"/>
      </a:lt1>
      <a:dk2>
        <a:srgbClr val="6B6B6B"/>
      </a:dk2>
      <a:lt2>
        <a:srgbClr val="F4F4F2"/>
      </a:lt2>
      <a:accent1>
        <a:srgbClr val="3A3A3A"/>
      </a:accent1>
      <a:accent2>
        <a:srgbClr val="E9E9E6"/>
      </a:accent2>
      <a:accent3>
        <a:srgbClr val="D9D9D6"/>
      </a:accent3>
      <a:accent4>
        <a:srgbClr val="6B6B6B"/>
      </a:accent4>
      <a:accent5>
        <a:srgbClr val="3B3B3B"/>
      </a:accent5>
      <a:accent6>
        <a:srgbClr val="1F1F1F"/>
      </a:accent6>
      <a:hlink>
        <a:srgbClr val="3A3A3A"/>
      </a:hlink>
      <a:folHlink>
        <a:srgbClr val="6B6B6B"/>
      </a:folHlink>
    </a:clrScheme>
    <a:fontScheme name="Office">
      <a:majorFont>
        <a:latin typeface="Newsreader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Hanken Grotesk"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Hanken Grotesk</vt:lpstr>
      <vt:lpstr>Newsreader Display</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Albin Bengtsson Philipsson</dc:creator>
  <cp:lastModifiedBy>Albin Bengtsson Philipsson</cp:lastModifiedBy>
  <cp:revision>2</cp:revision>
  <dcterms:created xsi:type="dcterms:W3CDTF">2026-10-24T19:51:50Z</dcterms:created>
  <dcterms:modified xsi:type="dcterms:W3CDTF">2026-10-24T19:57:42Z</dcterms:modified>
</cp:coreProperties>
</file>